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9AA0A6"/>
          </p15:clr>
        </p15:guide>
        <p15:guide id="2" pos="3840">
          <p15:clr>
            <a:srgbClr val="9AA0A6"/>
          </p15:clr>
        </p15:guide>
        <p15:guide id="3" orient="horz" pos="35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F76F4F-B9B6-427D-8307-4AAE8E58510A}">
  <a:tblStyle styleId="{59F76F4F-B9B6-427D-8307-4AAE8E58510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188122-8444-4922-8F58-5E4A09FC7EC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27" autoAdjust="0"/>
    <p:restoredTop sz="86405" autoAdjust="0"/>
  </p:normalViewPr>
  <p:slideViewPr>
    <p:cSldViewPr snapToGrid="0">
      <p:cViewPr varScale="1">
        <p:scale>
          <a:sx n="58" d="100"/>
          <a:sy n="58" d="100"/>
        </p:scale>
        <p:origin x="208" y="1056"/>
      </p:cViewPr>
      <p:guideLst>
        <p:guide orient="horz" pos="2160"/>
        <p:guide pos="3840"/>
        <p:guide orient="horz"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convinceandconvert.com/podcasts/episodes/storynomics-how-to-create-a-story-that-inspir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convinceandconvert.com/podcasts/episodes/storynomics-how-to-create-a-story-that-inspir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onvinceandconvert.com/podcasts/episodes/storynomics-how-to-create-a-story-that-inspir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convinceandconvert.com/podcasts/episodes/storynomics-how-to-create-a-story-that-inspir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convinceandconvert.com/podcasts/episodes/storynomics-how-to-create-a-story-that-inspir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71177f1ec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71177f1ec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500" b="1">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2dfea242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e2dfea2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b819d2323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b819d2323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Use stories when the stakes are high or the thing you are trying to do is important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500">
                <a:solidFill>
                  <a:srgbClr val="666666"/>
                </a:solidFill>
                <a:highlight>
                  <a:srgbClr val="FFFFFF"/>
                </a:highlight>
                <a:latin typeface="Helvetica"/>
                <a:ea typeface="Helvetica"/>
                <a:cs typeface="Helvetica"/>
                <a:sym typeface="Helvetica"/>
              </a:rPr>
              <a:t>Bestselling author, Robert McKee explains,</a:t>
            </a:r>
            <a:r>
              <a:rPr lang="en-US" sz="1500">
                <a:solidFill>
                  <a:srgbClr val="27AAE2"/>
                </a:solidFill>
                <a:highlight>
                  <a:srgbClr val="FFFFFF"/>
                </a:highlight>
                <a:uFill>
                  <a:noFill/>
                </a:uFill>
                <a:latin typeface="Helvetica"/>
                <a:ea typeface="Helvetica"/>
                <a:cs typeface="Helvetica"/>
                <a:sym typeface="Helvetica"/>
                <a:hlinkClick r:id="rId3">
                  <a:extLst>
                    <a:ext uri="{A12FA001-AC4F-418D-AE19-62706E023703}">
                      <ahyp:hlinkClr xmlns:ahyp="http://schemas.microsoft.com/office/drawing/2018/hyperlinkcolor" val="tx"/>
                    </a:ext>
                  </a:extLst>
                </a:hlinkClick>
              </a:rPr>
              <a:t> “All stories are narratives. But, not all narratives are stories.”</a:t>
            </a:r>
            <a:r>
              <a:rPr lang="en-US" sz="1500">
                <a:solidFill>
                  <a:srgbClr val="666666"/>
                </a:solidFill>
                <a:highlight>
                  <a:srgbClr val="FFFFFF"/>
                </a:highlight>
                <a:latin typeface="Helvetica"/>
                <a:ea typeface="Helvetica"/>
                <a:cs typeface="Helvetica"/>
                <a:sym typeface="Helvetica"/>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2dfea242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2dfea242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a:solidFill>
                  <a:srgbClr val="4D5156"/>
                </a:solidFill>
                <a:highlight>
                  <a:srgbClr val="FFFFFF"/>
                </a:highlight>
                <a:latin typeface="Roboto"/>
                <a:ea typeface="Roboto"/>
                <a:cs typeface="Roboto"/>
                <a:sym typeface="Roboto"/>
              </a:rPr>
              <a:t>The phrase gives three examples of the unalienable rights which the Declaration says have been given to all humans by their creator, and which governments are created to protect.</a:t>
            </a:r>
            <a:endParaRPr sz="1050">
              <a:solidFill>
                <a:srgbClr val="4D5156"/>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4D5156"/>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rgbClr val="555555"/>
                </a:solidFill>
                <a:highlight>
                  <a:srgbClr val="FFFFFF"/>
                </a:highlight>
                <a:latin typeface="Source Sans Pro"/>
                <a:ea typeface="Source Sans Pro"/>
                <a:cs typeface="Source Sans Pro"/>
                <a:sym typeface="Source Sans Pro"/>
              </a:rPr>
              <a:t>We hold these truths to be self-evident, that all men are created equal, that they are endowed by their Creator with certain unalienable Rights, that among these are Life, Liberty and the pursuit of Happiness.--That to secure these rights, Governments are instituted among Men, deriving their just powers from the consent of the governed.</a:t>
            </a:r>
            <a:endParaRPr sz="1200">
              <a:solidFill>
                <a:srgbClr val="555555"/>
              </a:solidFill>
              <a:highlight>
                <a:srgbClr val="FFFFFF"/>
              </a:highlight>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555555"/>
              </a:solidFill>
              <a:highlight>
                <a:srgbClr val="FFFFFF"/>
              </a:highlight>
              <a:latin typeface="Source Sans Pro"/>
              <a:ea typeface="Source Sans Pro"/>
              <a:cs typeface="Source Sans Pro"/>
              <a:sym typeface="Source Sans Pro"/>
            </a:endParaRPr>
          </a:p>
          <a:p>
            <a:pPr marL="0" lvl="0" indent="0" algn="l" rtl="0">
              <a:spcBef>
                <a:spcPts val="0"/>
              </a:spcBef>
              <a:spcAft>
                <a:spcPts val="0"/>
              </a:spcAft>
              <a:buNone/>
            </a:pPr>
            <a:r>
              <a:rPr lang="en-US" sz="1200">
                <a:solidFill>
                  <a:srgbClr val="202124"/>
                </a:solidFill>
                <a:highlight>
                  <a:srgbClr val="FFFFFF"/>
                </a:highlight>
                <a:latin typeface="Roboto"/>
                <a:ea typeface="Roboto"/>
                <a:cs typeface="Roboto"/>
                <a:sym typeface="Roboto"/>
              </a:rPr>
              <a:t>Among </a:t>
            </a:r>
            <a:r>
              <a:rPr lang="en-US" sz="1200" b="1">
                <a:solidFill>
                  <a:srgbClr val="202124"/>
                </a:solidFill>
                <a:highlight>
                  <a:srgbClr val="FFFFFF"/>
                </a:highlight>
                <a:latin typeface="Roboto"/>
                <a:ea typeface="Roboto"/>
                <a:cs typeface="Roboto"/>
                <a:sym typeface="Roboto"/>
              </a:rPr>
              <a:t>people</a:t>
            </a:r>
            <a:r>
              <a:rPr lang="en-US" sz="1200">
                <a:solidFill>
                  <a:srgbClr val="202124"/>
                </a:solidFill>
                <a:highlight>
                  <a:srgbClr val="FFFFFF"/>
                </a:highlight>
                <a:latin typeface="Roboto"/>
                <a:ea typeface="Roboto"/>
                <a:cs typeface="Roboto"/>
                <a:sym typeface="Roboto"/>
              </a:rPr>
              <a:t> age 65 and </a:t>
            </a:r>
            <a:r>
              <a:rPr lang="en-US" sz="1200" b="1">
                <a:solidFill>
                  <a:srgbClr val="202124"/>
                </a:solidFill>
                <a:highlight>
                  <a:srgbClr val="FFFFFF"/>
                </a:highlight>
                <a:latin typeface="Roboto"/>
                <a:ea typeface="Roboto"/>
                <a:cs typeface="Roboto"/>
                <a:sym typeface="Roboto"/>
              </a:rPr>
              <a:t>older</a:t>
            </a:r>
            <a:r>
              <a:rPr lang="en-US" sz="1200">
                <a:solidFill>
                  <a:srgbClr val="202124"/>
                </a:solidFill>
                <a:highlight>
                  <a:srgbClr val="FFFFFF"/>
                </a:highlight>
                <a:latin typeface="Roboto"/>
                <a:ea typeface="Roboto"/>
                <a:cs typeface="Roboto"/>
                <a:sym typeface="Roboto"/>
              </a:rPr>
              <a:t>, 53% of women and 28% of men are currently </a:t>
            </a:r>
            <a:r>
              <a:rPr lang="en-US" sz="1200" b="1">
                <a:solidFill>
                  <a:srgbClr val="202124"/>
                </a:solidFill>
                <a:highlight>
                  <a:srgbClr val="FFFFFF"/>
                </a:highlight>
                <a:latin typeface="Roboto"/>
                <a:ea typeface="Roboto"/>
                <a:cs typeface="Roboto"/>
                <a:sym typeface="Roboto"/>
              </a:rPr>
              <a:t>single</a:t>
            </a:r>
            <a:r>
              <a:rPr lang="en-US"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rgbClr val="202124"/>
                </a:solidFill>
                <a:highlight>
                  <a:srgbClr val="FFFFFF"/>
                </a:highlight>
                <a:latin typeface="Roboto"/>
                <a:ea typeface="Roboto"/>
                <a:cs typeface="Roboto"/>
                <a:sym typeface="Roboto"/>
              </a:rPr>
              <a:t>In the U.S., 27% of </a:t>
            </a:r>
            <a:r>
              <a:rPr lang="en-US" sz="1200" b="1">
                <a:solidFill>
                  <a:srgbClr val="202124"/>
                </a:solidFill>
                <a:highlight>
                  <a:srgbClr val="FFFFFF"/>
                </a:highlight>
                <a:latin typeface="Roboto"/>
                <a:ea typeface="Roboto"/>
                <a:cs typeface="Roboto"/>
                <a:sym typeface="Roboto"/>
              </a:rPr>
              <a:t>adults</a:t>
            </a:r>
            <a:r>
              <a:rPr lang="en-US" sz="1200">
                <a:solidFill>
                  <a:srgbClr val="202124"/>
                </a:solidFill>
                <a:highlight>
                  <a:srgbClr val="FFFFFF"/>
                </a:highlight>
                <a:latin typeface="Roboto"/>
                <a:ea typeface="Roboto"/>
                <a:cs typeface="Roboto"/>
                <a:sym typeface="Roboto"/>
              </a:rPr>
              <a:t> ages 60 and </a:t>
            </a:r>
            <a:r>
              <a:rPr lang="en-US" sz="1200" b="1">
                <a:solidFill>
                  <a:srgbClr val="202124"/>
                </a:solidFill>
                <a:highlight>
                  <a:srgbClr val="FFFFFF"/>
                </a:highlight>
                <a:latin typeface="Roboto"/>
                <a:ea typeface="Roboto"/>
                <a:cs typeface="Roboto"/>
                <a:sym typeface="Roboto"/>
              </a:rPr>
              <a:t>older live alone</a:t>
            </a:r>
            <a:r>
              <a:rPr lang="en-US" sz="1200">
                <a:solidFill>
                  <a:srgbClr val="202124"/>
                </a:solidFill>
                <a:highlight>
                  <a:srgbClr val="FFFFFF"/>
                </a:highlight>
                <a:latin typeface="Roboto"/>
                <a:ea typeface="Roboto"/>
                <a:cs typeface="Roboto"/>
                <a:sym typeface="Roboto"/>
              </a:rPr>
              <a:t>, compared with 16% of </a:t>
            </a:r>
            <a:r>
              <a:rPr lang="en-US" sz="1200" b="1">
                <a:solidFill>
                  <a:srgbClr val="202124"/>
                </a:solidFill>
                <a:highlight>
                  <a:srgbClr val="FFFFFF"/>
                </a:highlight>
                <a:latin typeface="Roboto"/>
                <a:ea typeface="Roboto"/>
                <a:cs typeface="Roboto"/>
                <a:sym typeface="Roboto"/>
              </a:rPr>
              <a:t>adults</a:t>
            </a:r>
            <a:r>
              <a:rPr lang="en-US" sz="1200">
                <a:solidFill>
                  <a:srgbClr val="202124"/>
                </a:solidFill>
                <a:highlight>
                  <a:srgbClr val="FFFFFF"/>
                </a:highlight>
                <a:latin typeface="Roboto"/>
                <a:ea typeface="Roboto"/>
                <a:cs typeface="Roboto"/>
                <a:sym typeface="Roboto"/>
              </a:rPr>
              <a:t> in the 130 countries and territories studied. PEW</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b813d6e42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b813d6e42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1500"/>
              </a:spcBef>
              <a:spcAft>
                <a:spcPts val="0"/>
              </a:spcAft>
              <a:buNone/>
            </a:pPr>
            <a:r>
              <a:rPr lang="en-US">
                <a:solidFill>
                  <a:schemeClr val="dk1"/>
                </a:solidFill>
              </a:rPr>
              <a:t>There are specific things that make stories effective - using at least one of them will help you use story better</a:t>
            </a:r>
            <a:endParaRPr sz="1200">
              <a:solidFill>
                <a:srgbClr val="1A1A1A"/>
              </a:solidFill>
              <a:latin typeface="Source Sans Pro"/>
              <a:ea typeface="Source Sans Pro"/>
              <a:cs typeface="Source Sans Pro"/>
              <a:sym typeface="Source Sans Pro"/>
            </a:endParaRPr>
          </a:p>
          <a:p>
            <a:pPr marL="457200" lvl="0" indent="-304800" algn="l" rtl="0">
              <a:lnSpc>
                <a:spcPct val="110000"/>
              </a:lnSpc>
              <a:spcBef>
                <a:spcPts val="1500"/>
              </a:spcBef>
              <a:spcAft>
                <a:spcPts val="0"/>
              </a:spcAft>
              <a:buClr>
                <a:srgbClr val="1A1A1A"/>
              </a:buClr>
              <a:buSzPts val="1200"/>
              <a:buFont typeface="Source Sans Pro"/>
              <a:buChar char="●"/>
            </a:pPr>
            <a:endParaRPr sz="1500"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813d6e426_0_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813d6e42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b813d6e42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b813d6e42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1500"/>
              </a:spcBef>
              <a:spcAft>
                <a:spcPts val="0"/>
              </a:spcAft>
              <a:buClr>
                <a:schemeClr val="dk1"/>
              </a:buClr>
              <a:buSzPts val="1100"/>
              <a:buFont typeface="Arial"/>
              <a:buNone/>
            </a:pPr>
            <a:r>
              <a:rPr lang="en-US" sz="1200" dirty="0">
                <a:solidFill>
                  <a:srgbClr val="1A1A1A"/>
                </a:solidFill>
                <a:latin typeface="Source Sans Pro"/>
                <a:ea typeface="Source Sans Pro"/>
                <a:cs typeface="Source Sans Pro"/>
                <a:sym typeface="Source Sans Pro"/>
              </a:rPr>
              <a:t>There are three main ingredients that all work together to make a story. Before you start drafting your first line, just assemble your ingredients.</a:t>
            </a:r>
            <a:endParaRPr sz="1200" dirty="0">
              <a:solidFill>
                <a:srgbClr val="1A1A1A"/>
              </a:solidFill>
              <a:latin typeface="Source Sans Pro"/>
              <a:ea typeface="Source Sans Pro"/>
              <a:cs typeface="Source Sans Pro"/>
              <a:sym typeface="Source Sans Pro"/>
            </a:endParaRPr>
          </a:p>
          <a:p>
            <a:pPr marL="457200" lvl="0" indent="-304800" algn="l" rtl="0">
              <a:lnSpc>
                <a:spcPct val="110000"/>
              </a:lnSpc>
              <a:spcBef>
                <a:spcPts val="1500"/>
              </a:spcBef>
              <a:spcAft>
                <a:spcPts val="0"/>
              </a:spcAft>
              <a:buClr>
                <a:srgbClr val="1A1A1A"/>
              </a:buClr>
              <a:buSzPts val="1200"/>
              <a:buFont typeface="Source Sans Pro"/>
              <a:buChar char="●"/>
            </a:pPr>
            <a:r>
              <a:rPr lang="en-US" sz="1200" dirty="0">
                <a:solidFill>
                  <a:srgbClr val="1A1A1A"/>
                </a:solidFill>
                <a:latin typeface="Source Sans Pro"/>
                <a:ea typeface="Source Sans Pro"/>
                <a:cs typeface="Source Sans Pro"/>
                <a:sym typeface="Source Sans Pro"/>
              </a:rPr>
              <a:t>Story Facts - typically related and coherent collection of things you know and that are relevant.  You won’t need all of them, but start by brainstorming what you know and what you have evidence for.</a:t>
            </a:r>
            <a:endParaRPr sz="1200" dirty="0">
              <a:solidFill>
                <a:srgbClr val="1A1A1A"/>
              </a:solidFill>
              <a:latin typeface="Source Sans Pro"/>
              <a:ea typeface="Source Sans Pro"/>
              <a:cs typeface="Source Sans Pro"/>
              <a:sym typeface="Source Sans Pro"/>
            </a:endParaRPr>
          </a:p>
          <a:p>
            <a:pPr marL="457200" lvl="0" indent="-304800" algn="l" rtl="0">
              <a:lnSpc>
                <a:spcPct val="110000"/>
              </a:lnSpc>
              <a:spcBef>
                <a:spcPts val="0"/>
              </a:spcBef>
              <a:spcAft>
                <a:spcPts val="0"/>
              </a:spcAft>
              <a:buClr>
                <a:srgbClr val="1A1A1A"/>
              </a:buClr>
              <a:buSzPts val="1200"/>
              <a:buFont typeface="Source Sans Pro"/>
              <a:buChar char="●"/>
            </a:pPr>
            <a:r>
              <a:rPr lang="en-US" sz="1200" dirty="0">
                <a:solidFill>
                  <a:srgbClr val="1A1A1A"/>
                </a:solidFill>
                <a:latin typeface="Source Sans Pro"/>
                <a:ea typeface="Source Sans Pro"/>
                <a:cs typeface="Source Sans Pro"/>
                <a:sym typeface="Source Sans Pro"/>
              </a:rPr>
              <a:t>Causal Relationships  - tying the facts together which can be done using associative pairing or a messy system of boxes, circles, lines and arrows. For complex stories, or stories with high stakes, define your cause-effect relationships using some of those story facts you generated.</a:t>
            </a:r>
            <a:endParaRPr sz="1200" dirty="0">
              <a:solidFill>
                <a:srgbClr val="1A1A1A"/>
              </a:solidFill>
              <a:latin typeface="Source Sans Pro"/>
              <a:ea typeface="Source Sans Pro"/>
              <a:cs typeface="Source Sans Pro"/>
              <a:sym typeface="Source Sans Pro"/>
            </a:endParaRPr>
          </a:p>
          <a:p>
            <a:pPr marL="457200" lvl="0" indent="-304800" algn="l" rtl="0">
              <a:lnSpc>
                <a:spcPct val="110000"/>
              </a:lnSpc>
              <a:spcBef>
                <a:spcPts val="0"/>
              </a:spcBef>
              <a:spcAft>
                <a:spcPts val="0"/>
              </a:spcAft>
              <a:buClr>
                <a:srgbClr val="1A1A1A"/>
              </a:buClr>
              <a:buSzPts val="1200"/>
              <a:buFont typeface="Source Sans Pro"/>
              <a:buChar char="●"/>
            </a:pPr>
            <a:r>
              <a:rPr lang="en-US" sz="1200" dirty="0">
                <a:solidFill>
                  <a:srgbClr val="1A1A1A"/>
                </a:solidFill>
                <a:latin typeface="Source Sans Pro"/>
                <a:ea typeface="Source Sans Pro"/>
                <a:cs typeface="Source Sans Pro"/>
                <a:sym typeface="Source Sans Pro"/>
              </a:rPr>
              <a:t>Narrative Sequence - telling causal or temporal segments one at a time which can be done using sticky notes (onto a storyboard), an outline, or story arc. This is where you begin to string together those cause-effect relationships.</a:t>
            </a:r>
            <a:endParaRPr sz="1200" dirty="0">
              <a:solidFill>
                <a:srgbClr val="1A1A1A"/>
              </a:solidFill>
              <a:latin typeface="Source Sans Pro"/>
              <a:ea typeface="Source Sans Pro"/>
              <a:cs typeface="Source Sans Pro"/>
              <a:sym typeface="Source Sans Pro"/>
            </a:endParaRPr>
          </a:p>
          <a:p>
            <a:pPr marL="0" lvl="0" indent="0" algn="l" rtl="0">
              <a:lnSpc>
                <a:spcPct val="110000"/>
              </a:lnSpc>
              <a:spcBef>
                <a:spcPts val="1500"/>
              </a:spcBef>
              <a:spcAft>
                <a:spcPts val="0"/>
              </a:spcAft>
              <a:buNone/>
            </a:pPr>
            <a:r>
              <a:rPr lang="en-US" sz="1200" dirty="0">
                <a:solidFill>
                  <a:srgbClr val="1A1A1A"/>
                </a:solidFill>
                <a:latin typeface="Source Sans Pro"/>
                <a:ea typeface="Source Sans Pro"/>
                <a:cs typeface="Source Sans Pro"/>
                <a:sym typeface="Source Sans Pro"/>
              </a:rPr>
              <a:t>ALTERNATIVES EXIST!</a:t>
            </a:r>
            <a:endParaRPr sz="1200" dirty="0">
              <a:solidFill>
                <a:srgbClr val="1A1A1A"/>
              </a:solidFill>
              <a:latin typeface="Source Sans Pro"/>
              <a:ea typeface="Source Sans Pro"/>
              <a:cs typeface="Source Sans Pro"/>
              <a:sym typeface="Source Sans Pro"/>
            </a:endParaRPr>
          </a:p>
          <a:p>
            <a:pPr marL="0" lvl="0" indent="0" algn="l" rtl="0">
              <a:lnSpc>
                <a:spcPct val="120000"/>
              </a:lnSpc>
              <a:spcBef>
                <a:spcPts val="1500"/>
              </a:spcBef>
              <a:spcAft>
                <a:spcPts val="0"/>
              </a:spcAft>
              <a:buClr>
                <a:schemeClr val="dk1"/>
              </a:buClr>
              <a:buSzPts val="1100"/>
              <a:buFont typeface="Arial"/>
              <a:buNone/>
            </a:pPr>
            <a:r>
              <a:rPr lang="en-US" sz="1000" dirty="0">
                <a:solidFill>
                  <a:srgbClr val="003366"/>
                </a:solidFill>
                <a:highlight>
                  <a:srgbClr val="FFFFFF"/>
                </a:highlight>
                <a:latin typeface="Helvetica Neue"/>
                <a:ea typeface="Helvetica Neue"/>
                <a:cs typeface="Helvetica Neue"/>
                <a:sym typeface="Helvetica Neue"/>
              </a:rPr>
              <a:t>3 Ingredients of a Story</a:t>
            </a:r>
            <a:endParaRPr sz="1000" dirty="0">
              <a:solidFill>
                <a:srgbClr val="003366"/>
              </a:solidFill>
              <a:highlight>
                <a:srgbClr val="FFFFFF"/>
              </a:highlight>
              <a:latin typeface="Helvetica Neue"/>
              <a:ea typeface="Helvetica Neue"/>
              <a:cs typeface="Helvetica Neue"/>
              <a:sym typeface="Helvetica Neue"/>
            </a:endParaRPr>
          </a:p>
          <a:p>
            <a:pPr marL="838200" lvl="0" indent="-314325" algn="l" rtl="0">
              <a:lnSpc>
                <a:spcPct val="115000"/>
              </a:lnSpc>
              <a:spcBef>
                <a:spcPts val="800"/>
              </a:spcBef>
              <a:spcAft>
                <a:spcPts val="0"/>
              </a:spcAft>
              <a:buClr>
                <a:schemeClr val="dk1"/>
              </a:buClr>
              <a:buSzPts val="1350"/>
              <a:buChar char="●"/>
            </a:pPr>
            <a:r>
              <a:rPr lang="en-US" sz="1350" dirty="0">
                <a:solidFill>
                  <a:schemeClr val="dk1"/>
                </a:solidFill>
                <a:highlight>
                  <a:srgbClr val="FFFFFF"/>
                </a:highlight>
              </a:rPr>
              <a:t>Characters</a:t>
            </a:r>
            <a:endParaRPr sz="1350" dirty="0">
              <a:solidFill>
                <a:schemeClr val="dk1"/>
              </a:solidFill>
              <a:highlight>
                <a:srgbClr val="FFFFFF"/>
              </a:highlight>
            </a:endParaRPr>
          </a:p>
          <a:p>
            <a:pPr marL="838200" lvl="0" indent="-314325" algn="l" rtl="0">
              <a:lnSpc>
                <a:spcPct val="115000"/>
              </a:lnSpc>
              <a:spcBef>
                <a:spcPts val="0"/>
              </a:spcBef>
              <a:spcAft>
                <a:spcPts val="0"/>
              </a:spcAft>
              <a:buClr>
                <a:schemeClr val="dk1"/>
              </a:buClr>
              <a:buSzPts val="1350"/>
              <a:buChar char="●"/>
            </a:pPr>
            <a:r>
              <a:rPr lang="en-US" sz="1350" dirty="0">
                <a:solidFill>
                  <a:schemeClr val="dk1"/>
                </a:solidFill>
                <a:highlight>
                  <a:srgbClr val="FFFFFF"/>
                </a:highlight>
              </a:rPr>
              <a:t>Conflict</a:t>
            </a:r>
            <a:endParaRPr sz="1350" dirty="0">
              <a:solidFill>
                <a:schemeClr val="dk1"/>
              </a:solidFill>
              <a:highlight>
                <a:srgbClr val="FFFFFF"/>
              </a:highlight>
            </a:endParaRPr>
          </a:p>
          <a:p>
            <a:pPr marL="838200" lvl="0" indent="-314325" algn="l" rtl="0">
              <a:lnSpc>
                <a:spcPct val="115000"/>
              </a:lnSpc>
              <a:spcBef>
                <a:spcPts val="0"/>
              </a:spcBef>
              <a:spcAft>
                <a:spcPts val="0"/>
              </a:spcAft>
              <a:buClr>
                <a:schemeClr val="dk1"/>
              </a:buClr>
              <a:buSzPts val="1350"/>
              <a:buChar char="●"/>
            </a:pPr>
            <a:r>
              <a:rPr lang="en-US" sz="1350" dirty="0">
                <a:solidFill>
                  <a:schemeClr val="dk1"/>
                </a:solidFill>
                <a:highlight>
                  <a:srgbClr val="FFFFFF"/>
                </a:highlight>
              </a:rPr>
              <a:t>Closure</a:t>
            </a:r>
            <a:endParaRPr sz="1200" dirty="0">
              <a:solidFill>
                <a:srgbClr val="1A1A1A"/>
              </a:solidFill>
              <a:latin typeface="Source Sans Pro"/>
              <a:ea typeface="Source Sans Pro"/>
              <a:cs typeface="Source Sans Pro"/>
              <a:sym typeface="Source Sans Pro"/>
            </a:endParaRPr>
          </a:p>
          <a:p>
            <a:pPr marL="0" lvl="0" indent="0" algn="l" rtl="0">
              <a:spcBef>
                <a:spcPts val="460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813d6e426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813d6e426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latin typeface="Helvetica Neue"/>
                <a:ea typeface="Helvetica Neue"/>
                <a:cs typeface="Helvetica Neue"/>
                <a:sym typeface="Helvetica Neue"/>
              </a:rPr>
              <a:t>Something you can see, hear, touch, feel, know, prove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b813d6e426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b813d6e426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62" name="Google Shape;362;gb813d6e426_0_1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b813d6e42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b813d6e42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build them out like root cause diagrams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b819d2323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b819d2323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rgbClr val="666666"/>
                </a:solidFill>
                <a:highlight>
                  <a:srgbClr val="FFFFFF"/>
                </a:highlight>
                <a:latin typeface="Helvetica"/>
                <a:ea typeface="Helvetica"/>
                <a:cs typeface="Helvetica"/>
                <a:sym typeface="Helvetica"/>
              </a:rPr>
              <a:t>Bestselling author, Robert McKee explains,</a:t>
            </a:r>
            <a:r>
              <a:rPr lang="en-US" sz="1500">
                <a:solidFill>
                  <a:srgbClr val="27AAE2"/>
                </a:solidFill>
                <a:highlight>
                  <a:srgbClr val="FFFFFF"/>
                </a:highlight>
                <a:uFill>
                  <a:noFill/>
                </a:uFill>
                <a:latin typeface="Helvetica"/>
                <a:ea typeface="Helvetica"/>
                <a:cs typeface="Helvetica"/>
                <a:sym typeface="Helvetica"/>
                <a:hlinkClick r:id="rId3">
                  <a:extLst>
                    <a:ext uri="{A12FA001-AC4F-418D-AE19-62706E023703}">
                      <ahyp:hlinkClr xmlns:ahyp="http://schemas.microsoft.com/office/drawing/2018/hyperlinkcolor" val="tx"/>
                    </a:ext>
                  </a:extLst>
                </a:hlinkClick>
              </a:rPr>
              <a:t> “All stories are narratives. But, not all narratives are stories.”</a:t>
            </a:r>
            <a:r>
              <a:rPr lang="en-US" sz="1500">
                <a:solidFill>
                  <a:srgbClr val="666666"/>
                </a:solidFill>
                <a:highlight>
                  <a:srgbClr val="FFFFFF"/>
                </a:highlight>
                <a:latin typeface="Helvetica"/>
                <a:ea typeface="Helvetica"/>
                <a:cs typeface="Helvetica"/>
                <a:sym typeface="Helvetica"/>
              </a:rPr>
              <a:t> </a:t>
            </a:r>
            <a:endParaRPr sz="1500"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813d6e42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813d6e42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Most templates I provide today are super simple. You can do most of them on a whiteboard, with sticky notes, or scrap paper.</a:t>
            </a:r>
            <a:endParaRPr/>
          </a:p>
          <a:p>
            <a:pPr marL="0" lvl="0" indent="0" algn="l" rtl="0">
              <a:spcBef>
                <a:spcPts val="0"/>
              </a:spcBef>
              <a:spcAft>
                <a:spcPts val="0"/>
              </a:spcAft>
              <a:buNone/>
            </a:pPr>
            <a:r>
              <a:rPr lang="en-US"/>
              <a:t>Think of them as mini-tools for your storytelling toolkit.</a:t>
            </a:r>
            <a:endParaRPr/>
          </a:p>
          <a:p>
            <a:pPr marL="0" lvl="0" indent="0" algn="l" rtl="0">
              <a:spcBef>
                <a:spcPts val="0"/>
              </a:spcBef>
              <a:spcAft>
                <a:spcPts val="0"/>
              </a:spcAft>
              <a:buNone/>
            </a:pPr>
            <a:endParaRPr/>
          </a:p>
          <a:p>
            <a:pPr marL="0" lvl="0" indent="0" algn="l" rtl="0">
              <a:spcBef>
                <a:spcPts val="0"/>
              </a:spcBef>
              <a:spcAft>
                <a:spcPts val="0"/>
              </a:spcAft>
              <a:buNone/>
            </a:pPr>
            <a:r>
              <a:rPr lang="en-US"/>
              <a:t>I do a 4-part workshop series with more complete templates all unified into a comprehensive process. That’s not what we are doing today; today is a sampler. </a:t>
            </a:r>
            <a:endParaRPr/>
          </a:p>
          <a:p>
            <a:pPr marL="0" lvl="0" indent="0" algn="l" rtl="0">
              <a:spcBef>
                <a:spcPts val="0"/>
              </a:spcBef>
              <a:spcAft>
                <a:spcPts val="0"/>
              </a:spcAft>
              <a:buNone/>
            </a:pPr>
            <a:r>
              <a:rPr lang="en-US"/>
              <a:t>May be info overload. I always pack in a lot.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1500">
                <a:solidFill>
                  <a:srgbClr val="666666"/>
                </a:solidFill>
                <a:highlight>
                  <a:srgbClr val="FFFFFF"/>
                </a:highlight>
                <a:latin typeface="Helvetica"/>
                <a:ea typeface="Helvetica"/>
                <a:cs typeface="Helvetica"/>
                <a:sym typeface="Helvetica"/>
              </a:rPr>
              <a:t>Bestselling author, Robert McKee explains,</a:t>
            </a:r>
            <a:r>
              <a:rPr lang="en-US" sz="1500">
                <a:solidFill>
                  <a:srgbClr val="27AAE2"/>
                </a:solidFill>
                <a:highlight>
                  <a:srgbClr val="FFFFFF"/>
                </a:highlight>
                <a:uFill>
                  <a:noFill/>
                </a:uFill>
                <a:latin typeface="Helvetica"/>
                <a:ea typeface="Helvetica"/>
                <a:cs typeface="Helvetica"/>
                <a:sym typeface="Helvetica"/>
                <a:hlinkClick r:id="rId3">
                  <a:extLst>
                    <a:ext uri="{A12FA001-AC4F-418D-AE19-62706E023703}">
                      <ahyp:hlinkClr xmlns:ahyp="http://schemas.microsoft.com/office/drawing/2018/hyperlinkcolor" val="tx"/>
                    </a:ext>
                  </a:extLst>
                </a:hlinkClick>
              </a:rPr>
              <a:t> “All stories are narratives. But, not all narratives are stories.”</a:t>
            </a:r>
            <a:r>
              <a:rPr lang="en-US" sz="1500">
                <a:solidFill>
                  <a:srgbClr val="666666"/>
                </a:solidFill>
                <a:highlight>
                  <a:srgbClr val="FFFFFF"/>
                </a:highlight>
                <a:latin typeface="Helvetica"/>
                <a:ea typeface="Helvetica"/>
                <a:cs typeface="Helvetica"/>
                <a:sym typeface="Helvetica"/>
              </a:rP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3e49a31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3e49a31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There are specific things that make stories effective - using at least one of them will help you use story better</a:t>
            </a:r>
            <a:endParaRPr sz="1050">
              <a:solidFill>
                <a:srgbClr val="3C4043"/>
              </a:solidFill>
              <a:latin typeface="Roboto"/>
              <a:ea typeface="Roboto"/>
              <a:cs typeface="Roboto"/>
              <a:sym typeface="Roboto"/>
            </a:endParaRPr>
          </a:p>
          <a:p>
            <a:pPr marL="457200" lvl="0" indent="-295275" algn="l" rtl="0">
              <a:lnSpc>
                <a:spcPct val="110000"/>
              </a:lnSpc>
              <a:spcBef>
                <a:spcPts val="110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As mentioned, there are multiple ways to build your story. It is less important which one you use and more important that you just use one. You will be less likely to skip important steps if you follow a template.</a:t>
            </a:r>
            <a:endParaRPr sz="1050">
              <a:solidFill>
                <a:srgbClr val="3C4043"/>
              </a:solidFill>
              <a:latin typeface="Roboto"/>
              <a:ea typeface="Roboto"/>
              <a:cs typeface="Roboto"/>
              <a:sym typeface="Roboto"/>
            </a:endParaRPr>
          </a:p>
          <a:p>
            <a:pPr marL="457200" lvl="0" indent="-295275" algn="l" rtl="0">
              <a:lnSpc>
                <a:spcPct val="110000"/>
              </a:lnSpc>
              <a:spcBef>
                <a:spcPts val="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Let’s walk through a simple guide with an example.</a:t>
            </a:r>
            <a:endParaRPr sz="1050">
              <a:solidFill>
                <a:srgbClr val="3C4043"/>
              </a:solidFill>
              <a:latin typeface="Roboto"/>
              <a:ea typeface="Roboto"/>
              <a:cs typeface="Roboto"/>
              <a:sym typeface="Roboto"/>
            </a:endParaRPr>
          </a:p>
          <a:p>
            <a:pPr marL="914400" lvl="1" indent="-295275" algn="l" rtl="0">
              <a:lnSpc>
                <a:spcPct val="110000"/>
              </a:lnSpc>
              <a:spcBef>
                <a:spcPts val="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Pre-Story</a:t>
            </a:r>
            <a:endParaRPr sz="1050">
              <a:solidFill>
                <a:srgbClr val="3C4043"/>
              </a:solidFill>
              <a:latin typeface="Roboto"/>
              <a:ea typeface="Roboto"/>
              <a:cs typeface="Roboto"/>
              <a:sym typeface="Roboto"/>
            </a:endParaRPr>
          </a:p>
          <a:p>
            <a:pPr marL="1371600" lvl="2" indent="-295275" algn="l" rtl="0">
              <a:lnSpc>
                <a:spcPct val="110000"/>
              </a:lnSpc>
              <a:spcBef>
                <a:spcPts val="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Define your purpose - Why are you talking, writing?</a:t>
            </a:r>
            <a:endParaRPr sz="1050">
              <a:solidFill>
                <a:srgbClr val="3C4043"/>
              </a:solidFill>
              <a:latin typeface="Roboto"/>
              <a:ea typeface="Roboto"/>
              <a:cs typeface="Roboto"/>
              <a:sym typeface="Roboto"/>
            </a:endParaRPr>
          </a:p>
          <a:p>
            <a:pPr marL="1371600" lvl="2" indent="-295275" algn="l" rtl="0">
              <a:lnSpc>
                <a:spcPct val="110000"/>
              </a:lnSpc>
              <a:spcBef>
                <a:spcPts val="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Understand your audience - Who are you talking/writing to? </a:t>
            </a:r>
            <a:endParaRPr sz="1050">
              <a:solidFill>
                <a:srgbClr val="3C4043"/>
              </a:solidFill>
              <a:latin typeface="Roboto"/>
              <a:ea typeface="Roboto"/>
              <a:cs typeface="Roboto"/>
              <a:sym typeface="Roboto"/>
            </a:endParaRPr>
          </a:p>
          <a:p>
            <a:pPr marL="1371600" lvl="2" indent="-295275" algn="l" rtl="0">
              <a:lnSpc>
                <a:spcPct val="110000"/>
              </a:lnSpc>
              <a:spcBef>
                <a:spcPts val="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Craft your message - What do you want your audience to think or do differently after hearing or reading your story?</a:t>
            </a:r>
            <a:endParaRPr sz="1050">
              <a:solidFill>
                <a:srgbClr val="3C4043"/>
              </a:solidFill>
              <a:latin typeface="Roboto"/>
              <a:ea typeface="Roboto"/>
              <a:cs typeface="Roboto"/>
              <a:sym typeface="Roboto"/>
            </a:endParaRPr>
          </a:p>
          <a:p>
            <a:pPr marL="914400" lvl="1" indent="-295275" algn="l" rtl="0">
              <a:lnSpc>
                <a:spcPct val="110000"/>
              </a:lnSpc>
              <a:spcBef>
                <a:spcPts val="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Story Construction</a:t>
            </a:r>
            <a:endParaRPr sz="1050">
              <a:solidFill>
                <a:srgbClr val="3C4043"/>
              </a:solidFill>
              <a:latin typeface="Roboto"/>
              <a:ea typeface="Roboto"/>
              <a:cs typeface="Roboto"/>
              <a:sym typeface="Roboto"/>
            </a:endParaRPr>
          </a:p>
          <a:p>
            <a:pPr marL="1371600" lvl="2" indent="-295275" algn="l" rtl="0">
              <a:lnSpc>
                <a:spcPct val="110000"/>
              </a:lnSpc>
              <a:spcBef>
                <a:spcPts val="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List some key facts.</a:t>
            </a:r>
            <a:endParaRPr sz="1050">
              <a:solidFill>
                <a:srgbClr val="3C4043"/>
              </a:solidFill>
              <a:latin typeface="Roboto"/>
              <a:ea typeface="Roboto"/>
              <a:cs typeface="Roboto"/>
              <a:sym typeface="Roboto"/>
            </a:endParaRPr>
          </a:p>
          <a:p>
            <a:pPr marL="1371600" lvl="2" indent="-295275" algn="l" rtl="0">
              <a:lnSpc>
                <a:spcPct val="110000"/>
              </a:lnSpc>
              <a:spcBef>
                <a:spcPts val="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Pinpoint your most powerful causal relationships.</a:t>
            </a:r>
            <a:endParaRPr sz="1050">
              <a:solidFill>
                <a:srgbClr val="3C4043"/>
              </a:solidFill>
              <a:latin typeface="Roboto"/>
              <a:ea typeface="Roboto"/>
              <a:cs typeface="Roboto"/>
              <a:sym typeface="Roboto"/>
            </a:endParaRPr>
          </a:p>
          <a:p>
            <a:pPr marL="1371600" lvl="2" indent="-295275" algn="l" rtl="0">
              <a:lnSpc>
                <a:spcPct val="110000"/>
              </a:lnSpc>
              <a:spcBef>
                <a:spcPts val="0"/>
              </a:spcBef>
              <a:spcAft>
                <a:spcPts val="0"/>
              </a:spcAft>
              <a:buClr>
                <a:srgbClr val="3C4043"/>
              </a:buClr>
              <a:buSzPts val="1050"/>
              <a:buFont typeface="Roboto"/>
              <a:buChar char="■"/>
            </a:pPr>
            <a:r>
              <a:rPr lang="en-US" sz="1050">
                <a:solidFill>
                  <a:srgbClr val="3C4043"/>
                </a:solidFill>
                <a:latin typeface="Roboto"/>
                <a:ea typeface="Roboto"/>
                <a:cs typeface="Roboto"/>
                <a:sym typeface="Roboto"/>
              </a:rPr>
              <a:t>Sequence your facts and causal pairing into a story arc, sparkline, or other story structure.</a:t>
            </a:r>
            <a:endParaRPr sz="1200">
              <a:solidFill>
                <a:srgbClr val="1A1A1A"/>
              </a:solidFill>
              <a:latin typeface="Source Sans Pro"/>
              <a:ea typeface="Source Sans Pro"/>
              <a:cs typeface="Source Sans Pro"/>
              <a:sym typeface="Source Sans Pr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819d2323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819d2323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Grease the pan before you start assembling the ingredients. Otherwise you might forget and charge forward.</a:t>
            </a:r>
            <a:endParaRPr/>
          </a:p>
          <a:p>
            <a:pPr marL="0" lvl="0" indent="0" algn="l" rtl="0">
              <a:spcBef>
                <a:spcPts val="0"/>
              </a:spcBef>
              <a:spcAft>
                <a:spcPts val="0"/>
              </a:spcAft>
              <a:buNone/>
            </a:pPr>
            <a:r>
              <a:rPr lang="en-US"/>
              <a:t>Having these 3 things set in advance, you are ensuring a clean release of your story.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Purpose: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Help unnatural storytellers use story to be more effective at work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Audience:</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Feds who believe storytelling is a good idea but don’t do it regularly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Message:</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Use stories when the stakes are high or the thing you are trying to do is important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There are specific things that make stories effective - using at least one of them will help you use story better</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Just use a template when you want to incorporate story into your work (pick at least one)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819d2323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819d2323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e3e49a313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e3e49a313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e2dfea2421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e2dfea242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2dfea2421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2dfea242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2dfea242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e2dfea242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2dfea242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2dfea242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e2dfea242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e2dfea242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2dfea242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e2dfea242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813d6e42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b813d6e426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2dfea242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2dfea242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SLIDE 1: Exposition/Inciting Incident - “The Situation” Describe the problem, challenge, or need using evidence and/or anecdote. This should be the ‘before state’ beginning at the start – or just before the start – of the CAP Goal cycle. Present compelling evidence and anecdotes that speak to the importance of the goal and why it was necessary to address the issue in a cross-agency manner. </a:t>
            </a:r>
            <a:endParaRPr/>
          </a:p>
          <a:p>
            <a:pPr marL="0" lvl="0" indent="0" algn="l" rtl="0">
              <a:spcBef>
                <a:spcPts val="0"/>
              </a:spcBef>
              <a:spcAft>
                <a:spcPts val="0"/>
              </a:spcAft>
              <a:buNone/>
            </a:pPr>
            <a:r>
              <a:rPr lang="en-US"/>
              <a:t>SLIDE 2: Rising Action - “Your Government at Work” Describe some of the work done in the early stages of the CAP Goal period. Use evidence and anecdotes to describe the team’s efforts and interim results. Some of those results are likely to be good and some are likely to be exploratory or ineffective. Describe external factors that you learned about along the way – additional obstacles or opportunities that you had not accounted for. This slide should be about the struggle and obstacles and frustrations. It should be about the effort made that yielded minimal results. SLIDE 3: Climax - “Transformation” Describe a new situation that you affected by taking key actions that resulted in a new or revised need, challenge, or opportunity. This should be a transformational moment, such as the ‘aha moment’, ‘getting over the hump’, a ‘last straw’ that motivated a sudden change, ‘the last piece of the puzzle’ falling into place, or a significant change in the internal or external environment that allowed for greater progress than before. Reasons for the transformation may be things like new data, analysis that revealed a different perspective on the situation, or the collection of agencies really coming together like they had not before. Use evidence or anecdotes to illustrate or explain the transformation. </a:t>
            </a:r>
            <a:endParaRPr/>
          </a:p>
          <a:p>
            <a:pPr marL="0" lvl="0" indent="0" algn="l" rtl="0">
              <a:spcBef>
                <a:spcPts val="0"/>
              </a:spcBef>
              <a:spcAft>
                <a:spcPts val="0"/>
              </a:spcAft>
              <a:buNone/>
            </a:pPr>
            <a:r>
              <a:rPr lang="en-US"/>
              <a:t>SLIDE 4: Falling Action - “Progress on the Issue” Describe the new course of action and results based on the transformational factors. Use evidence and anecdotes to help the reader visualize either the new activities you are engaged in or the new mode of results that are being affected for beneficiaries.</a:t>
            </a:r>
            <a:endParaRPr/>
          </a:p>
          <a:p>
            <a:pPr marL="0" lvl="0" indent="0" algn="l" rtl="0">
              <a:spcBef>
                <a:spcPts val="0"/>
              </a:spcBef>
              <a:spcAft>
                <a:spcPts val="0"/>
              </a:spcAft>
              <a:buNone/>
            </a:pPr>
            <a:r>
              <a:rPr lang="en-US"/>
              <a:t>SLIDE 5: Resolution/Denouement – “What to Look for Going Forward” Describe the work that is yet to be done as well as the anticipated results. Use evidence and anecdotes to bring the anticipated actions and results to life. Include links to where the reader can go for more information or to track progress. Also reiterate the importance of the cross-agency goal and the importance of multiple agencies continuing to work together to effect results.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2dfea2421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2dfea242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macro-application: how might you use any of these story structure to guide report writing or a memo?</a:t>
            </a:r>
            <a:endParaRPr/>
          </a:p>
          <a:p>
            <a:pPr marL="0" lvl="0" indent="0" algn="l" rtl="0">
              <a:spcBef>
                <a:spcPts val="0"/>
              </a:spcBef>
              <a:spcAft>
                <a:spcPts val="0"/>
              </a:spcAft>
              <a:buNone/>
            </a:pPr>
            <a:r>
              <a:rPr lang="en-US"/>
              <a:t>micro-application: embed stories into reports, memos, other content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2dfea242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e2dfea242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a:solidFill>
                  <a:srgbClr val="666666"/>
                </a:solidFill>
                <a:highlight>
                  <a:srgbClr val="FFFFFF"/>
                </a:highlight>
                <a:latin typeface="Helvetica"/>
                <a:ea typeface="Helvetica"/>
                <a:cs typeface="Helvetica"/>
                <a:sym typeface="Helvetica"/>
              </a:rPr>
              <a:t>Bestselling author, Robert McKee explains,</a:t>
            </a:r>
            <a:r>
              <a:rPr lang="en-US" sz="1500">
                <a:solidFill>
                  <a:srgbClr val="27AAE2"/>
                </a:solidFill>
                <a:highlight>
                  <a:srgbClr val="FFFFFF"/>
                </a:highlight>
                <a:uFill>
                  <a:noFill/>
                </a:uFill>
                <a:latin typeface="Helvetica"/>
                <a:ea typeface="Helvetica"/>
                <a:cs typeface="Helvetica"/>
                <a:sym typeface="Helvetica"/>
                <a:hlinkClick r:id="rId3">
                  <a:extLst>
                    <a:ext uri="{A12FA001-AC4F-418D-AE19-62706E023703}">
                      <ahyp:hlinkClr xmlns:ahyp="http://schemas.microsoft.com/office/drawing/2018/hyperlinkcolor" val="tx"/>
                    </a:ext>
                  </a:extLst>
                </a:hlinkClick>
              </a:rPr>
              <a:t> “All stories are narratives. But, not all narratives are stories.”</a:t>
            </a:r>
            <a:r>
              <a:rPr lang="en-US" sz="1500">
                <a:solidFill>
                  <a:srgbClr val="666666"/>
                </a:solidFill>
                <a:highlight>
                  <a:srgbClr val="FFFFFF"/>
                </a:highlight>
                <a:latin typeface="Helvetica"/>
                <a:ea typeface="Helvetica"/>
                <a:cs typeface="Helvetica"/>
                <a:sym typeface="Helvetica"/>
              </a:rPr>
              <a:t> </a:t>
            </a:r>
            <a:endParaRPr sz="1200">
              <a:solidFill>
                <a:srgbClr val="1A1A1A"/>
              </a:solidFill>
              <a:latin typeface="Source Sans Pro"/>
              <a:ea typeface="Source Sans Pro"/>
              <a:cs typeface="Source Sans Pro"/>
              <a:sym typeface="Source Sans Pro"/>
            </a:endParaRPr>
          </a:p>
          <a:p>
            <a:pPr marL="0" lvl="0" indent="0" algn="l" rtl="0">
              <a:lnSpc>
                <a:spcPct val="110000"/>
              </a:lnSpc>
              <a:spcBef>
                <a:spcPts val="1500"/>
              </a:spcBef>
              <a:spcAft>
                <a:spcPts val="1500"/>
              </a:spcAft>
              <a:buNone/>
            </a:pPr>
            <a:endParaRPr sz="1500"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e2dfea242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e2dfea242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Most templates I provide today are super simple. You can do most of them on a whiteboard, with sticky notes, or scrap paper.</a:t>
            </a:r>
            <a:endParaRPr/>
          </a:p>
          <a:p>
            <a:pPr marL="0" lvl="0" indent="0" algn="l" rtl="0">
              <a:spcBef>
                <a:spcPts val="0"/>
              </a:spcBef>
              <a:spcAft>
                <a:spcPts val="0"/>
              </a:spcAft>
              <a:buNone/>
            </a:pPr>
            <a:r>
              <a:rPr lang="en-US"/>
              <a:t>Think of them as mini-tools for your storytelling toolkit.</a:t>
            </a:r>
            <a:endParaRPr/>
          </a:p>
          <a:p>
            <a:pPr marL="0" lvl="0" indent="0" algn="l" rtl="0">
              <a:spcBef>
                <a:spcPts val="0"/>
              </a:spcBef>
              <a:spcAft>
                <a:spcPts val="0"/>
              </a:spcAft>
              <a:buNone/>
            </a:pPr>
            <a:endParaRPr/>
          </a:p>
          <a:p>
            <a:pPr marL="0" lvl="0" indent="0" algn="l" rtl="0">
              <a:spcBef>
                <a:spcPts val="0"/>
              </a:spcBef>
              <a:spcAft>
                <a:spcPts val="0"/>
              </a:spcAft>
              <a:buNone/>
            </a:pPr>
            <a:r>
              <a:rPr lang="en-US" sz="1500">
                <a:solidFill>
                  <a:srgbClr val="666666"/>
                </a:solidFill>
                <a:highlight>
                  <a:srgbClr val="FFFFFF"/>
                </a:highlight>
                <a:latin typeface="Helvetica"/>
                <a:ea typeface="Helvetica"/>
                <a:cs typeface="Helvetica"/>
                <a:sym typeface="Helvetica"/>
              </a:rPr>
              <a:t>Bestselling author, Robert McKee explains,</a:t>
            </a:r>
            <a:r>
              <a:rPr lang="en-US" sz="1500">
                <a:solidFill>
                  <a:srgbClr val="27AAE2"/>
                </a:solidFill>
                <a:highlight>
                  <a:srgbClr val="FFFFFF"/>
                </a:highlight>
                <a:uFill>
                  <a:noFill/>
                </a:uFill>
                <a:latin typeface="Helvetica"/>
                <a:ea typeface="Helvetica"/>
                <a:cs typeface="Helvetica"/>
                <a:sym typeface="Helvetica"/>
                <a:hlinkClick r:id="rId3">
                  <a:extLst>
                    <a:ext uri="{A12FA001-AC4F-418D-AE19-62706E023703}">
                      <ahyp:hlinkClr xmlns:ahyp="http://schemas.microsoft.com/office/drawing/2018/hyperlinkcolor" val="tx"/>
                    </a:ext>
                  </a:extLst>
                </a:hlinkClick>
              </a:rPr>
              <a:t> “All stories are narratives. But, not all narratives are stories.”</a:t>
            </a:r>
            <a:r>
              <a:rPr lang="en-US" sz="1500">
                <a:solidFill>
                  <a:srgbClr val="666666"/>
                </a:solidFill>
                <a:highlight>
                  <a:srgbClr val="FFFFFF"/>
                </a:highlight>
                <a:latin typeface="Helvetica"/>
                <a:ea typeface="Helvetica"/>
                <a:cs typeface="Helvetica"/>
                <a:sym typeface="Helvetica"/>
              </a:rPr>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d71177f1ec_0_3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d71177f1ec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b="1">
                <a:solidFill>
                  <a:schemeClr val="dk1"/>
                </a:solidFill>
                <a:latin typeface="Helvetica Neue"/>
                <a:ea typeface="Helvetica Neue"/>
                <a:cs typeface="Helvetica Neue"/>
                <a:sym typeface="Helvetica Neue"/>
              </a:rPr>
              <a:t>End Slide. </a:t>
            </a:r>
            <a:r>
              <a:rPr lang="en-US" sz="1500">
                <a:solidFill>
                  <a:schemeClr val="dk1"/>
                </a:solidFill>
                <a:latin typeface="Helvetica Neue"/>
                <a:ea typeface="Helvetica Neue"/>
                <a:cs typeface="Helvetica Neue"/>
                <a:sym typeface="Helvetica Neue"/>
              </a:rPr>
              <a:t>This indicates the end of your presentation. </a:t>
            </a:r>
            <a:endParaRPr sz="1500">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cc3cfb339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cc3cfb33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promote storytelling because it’s important for prompting and reinforcing changes in work processes and work culture. </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US"/>
              <a:t>I learned storytelling as a way to communicate performance information. What was working, what wasn’t. To rally people around mission, goals. To prompt performance improvements.</a:t>
            </a:r>
            <a:endParaRPr/>
          </a:p>
          <a:p>
            <a:pPr marL="457200" lvl="0" indent="-298450" algn="l" rtl="0">
              <a:spcBef>
                <a:spcPts val="0"/>
              </a:spcBef>
              <a:spcAft>
                <a:spcPts val="0"/>
              </a:spcAft>
              <a:buSzPts val="1100"/>
              <a:buAutoNum type="arabicPeriod"/>
            </a:pPr>
            <a:r>
              <a:rPr lang="en-US"/>
              <a:t>I learned about storytelling because I was frustrated at my inability to sway opinion with all my logic and well-prepared tables, charts, graphs, and passionate explanations on what is possible or who else has successfully done something similar.</a:t>
            </a:r>
            <a:endParaRPr/>
          </a:p>
          <a:p>
            <a:pPr marL="457200" lvl="0" indent="-298450" algn="l" rtl="0">
              <a:spcBef>
                <a:spcPts val="0"/>
              </a:spcBef>
              <a:spcAft>
                <a:spcPts val="0"/>
              </a:spcAft>
              <a:buSzPts val="1100"/>
              <a:buAutoNum type="arabicPeriod"/>
            </a:pPr>
            <a:r>
              <a:rPr lang="en-US"/>
              <a:t>I learned storytelling mechanics because I am bad at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813d6e426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813d6e42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b813d6e42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b813d6e42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Use stories when the stakes are high or the thing you are trying to do is important</a:t>
            </a:r>
            <a:endParaRPr sz="15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813d6e426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813d6e42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b813d6e42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b813d6e42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a:solidFill>
                  <a:schemeClr val="dk1"/>
                </a:solidFill>
                <a:latin typeface="Source Sans Pro"/>
                <a:ea typeface="Source Sans Pro"/>
                <a:cs typeface="Source Sans Pro"/>
                <a:sym typeface="Source Sans Pro"/>
              </a:rPr>
              <a:t>Think of these as conditions or criteria. These are the initial tests of success in your storytelling.</a:t>
            </a:r>
            <a:endParaRPr sz="12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2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US" sz="1200">
                <a:solidFill>
                  <a:schemeClr val="dk1"/>
                </a:solidFill>
                <a:latin typeface="Source Sans Pro"/>
                <a:ea typeface="Source Sans Pro"/>
                <a:cs typeface="Source Sans Pro"/>
                <a:sym typeface="Source Sans Pro"/>
              </a:rPr>
              <a:t>Capture &amp; Hold:</a:t>
            </a:r>
            <a:endParaRPr sz="1200">
              <a:solidFill>
                <a:schemeClr val="dk1"/>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chemeClr val="dk1"/>
              </a:buClr>
              <a:buSzPts val="1200"/>
              <a:buFont typeface="Source Sans Pro"/>
              <a:buChar char="●"/>
            </a:pPr>
            <a:r>
              <a:rPr lang="en-US" sz="1200">
                <a:solidFill>
                  <a:schemeClr val="dk1"/>
                </a:solidFill>
                <a:latin typeface="Source Sans Pro"/>
                <a:ea typeface="Source Sans Pro"/>
                <a:cs typeface="Source Sans Pro"/>
                <a:sym typeface="Source Sans Pro"/>
              </a:rPr>
              <a:t>structure - story, sentence</a:t>
            </a:r>
            <a:endParaRPr sz="1200">
              <a:solidFill>
                <a:schemeClr val="dk1"/>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chemeClr val="dk1"/>
              </a:buClr>
              <a:buSzPts val="1200"/>
              <a:buFont typeface="Source Sans Pro"/>
              <a:buChar char="●"/>
            </a:pPr>
            <a:r>
              <a:rPr lang="en-US" sz="1200">
                <a:solidFill>
                  <a:schemeClr val="dk1"/>
                </a:solidFill>
                <a:latin typeface="Source Sans Pro"/>
                <a:ea typeface="Source Sans Pro"/>
                <a:cs typeface="Source Sans Pro"/>
                <a:sym typeface="Source Sans Pro"/>
              </a:rPr>
              <a:t>communication techniques  - pause, visual aids, channel</a:t>
            </a:r>
            <a:endParaRPr sz="1200">
              <a:solidFill>
                <a:schemeClr val="dk1"/>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chemeClr val="dk1"/>
              </a:buClr>
              <a:buSzPts val="1200"/>
              <a:buFont typeface="Source Sans Pro"/>
              <a:buChar char="●"/>
            </a:pPr>
            <a:r>
              <a:rPr lang="en-US" sz="1200">
                <a:solidFill>
                  <a:schemeClr val="dk1"/>
                </a:solidFill>
                <a:latin typeface="Source Sans Pro"/>
                <a:ea typeface="Source Sans Pro"/>
                <a:cs typeface="Source Sans Pro"/>
                <a:sym typeface="Source Sans Pro"/>
              </a:rPr>
              <a:t>language - word choice, formality/informality, verbs, style</a:t>
            </a:r>
            <a:endParaRPr sz="12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2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US"/>
              <a:t>Transport:</a:t>
            </a:r>
            <a:endParaRPr/>
          </a:p>
          <a:p>
            <a:pPr marL="457200" lvl="0" indent="-298450" algn="l" rtl="0">
              <a:lnSpc>
                <a:spcPct val="115000"/>
              </a:lnSpc>
              <a:spcBef>
                <a:spcPts val="0"/>
              </a:spcBef>
              <a:spcAft>
                <a:spcPts val="0"/>
              </a:spcAft>
              <a:buSzPts val="1100"/>
              <a:buChar char="●"/>
            </a:pPr>
            <a:r>
              <a:rPr lang="en-US"/>
              <a:t>a glimpse</a:t>
            </a:r>
            <a:endParaRPr/>
          </a:p>
          <a:p>
            <a:pPr marL="457200" lvl="0" indent="-298450" algn="l" rtl="0">
              <a:lnSpc>
                <a:spcPct val="115000"/>
              </a:lnSpc>
              <a:spcBef>
                <a:spcPts val="0"/>
              </a:spcBef>
              <a:spcAft>
                <a:spcPts val="0"/>
              </a:spcAft>
              <a:buSzPts val="1100"/>
              <a:buChar char="●"/>
            </a:pPr>
            <a:r>
              <a:rPr lang="en-US"/>
              <a:t>a visit</a:t>
            </a:r>
            <a:endParaRPr/>
          </a:p>
          <a:p>
            <a:pPr marL="457200" lvl="0" indent="-298450" algn="l" rtl="0">
              <a:lnSpc>
                <a:spcPct val="115000"/>
              </a:lnSpc>
              <a:spcBef>
                <a:spcPts val="0"/>
              </a:spcBef>
              <a:spcAft>
                <a:spcPts val="0"/>
              </a:spcAft>
              <a:buSzPts val="1100"/>
              <a:buChar char="●"/>
            </a:pPr>
            <a:r>
              <a:rPr lang="en-US"/>
              <a:t>an immersion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813d6e42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813d6e42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Source Sans Pro"/>
                <a:ea typeface="Source Sans Pro"/>
                <a:cs typeface="Source Sans Pro"/>
                <a:sym typeface="Source Sans Pro"/>
              </a:rPr>
              <a:t>Stories activate multiple parts of the brain, including those responsible for learning, memory, and emotion.</a:t>
            </a:r>
            <a:endParaRPr sz="1200" dirty="0">
              <a:solidFill>
                <a:schemeClr val="dk1"/>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chemeClr val="dk1"/>
              </a:buClr>
              <a:buSzPts val="1200"/>
              <a:buFont typeface="Source Sans Pro"/>
              <a:buChar char="●"/>
            </a:pPr>
            <a:r>
              <a:rPr lang="en-US" sz="1200" dirty="0">
                <a:solidFill>
                  <a:schemeClr val="dk1"/>
                </a:solidFill>
                <a:latin typeface="Source Sans Pro"/>
                <a:ea typeface="Source Sans Pro"/>
                <a:cs typeface="Source Sans Pro"/>
                <a:sym typeface="Source Sans Pro"/>
              </a:rPr>
              <a:t>Neural Coupling: A story activates parts of the brain that allows the listener to turn the story into their own ideas and experience thanks to a process called neural coupling.</a:t>
            </a:r>
            <a:endParaRPr sz="1200" dirty="0">
              <a:solidFill>
                <a:schemeClr val="dk1"/>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chemeClr val="dk1"/>
              </a:buClr>
              <a:buSzPts val="1200"/>
              <a:buFont typeface="Source Sans Pro"/>
              <a:buChar char="●"/>
            </a:pPr>
            <a:r>
              <a:rPr lang="en-US" sz="1200" dirty="0">
                <a:solidFill>
                  <a:schemeClr val="dk1"/>
                </a:solidFill>
                <a:latin typeface="Source Sans Pro"/>
                <a:ea typeface="Source Sans Pro"/>
                <a:cs typeface="Source Sans Pro"/>
                <a:sym typeface="Source Sans Pro"/>
              </a:rPr>
              <a:t>Mirroring: Listeners will not only experience the similar brain activity to each other, but also to the speaker.</a:t>
            </a:r>
            <a:endParaRPr sz="1200" dirty="0">
              <a:solidFill>
                <a:schemeClr val="dk1"/>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chemeClr val="dk1"/>
              </a:buClr>
              <a:buSzPts val="1200"/>
              <a:buFont typeface="Source Sans Pro"/>
              <a:buChar char="●"/>
            </a:pPr>
            <a:r>
              <a:rPr lang="en-US" sz="1200" dirty="0">
                <a:solidFill>
                  <a:schemeClr val="dk1"/>
                </a:solidFill>
                <a:latin typeface="Source Sans Pro"/>
                <a:ea typeface="Source Sans Pro"/>
                <a:cs typeface="Source Sans Pro"/>
                <a:sym typeface="Source Sans Pro"/>
              </a:rPr>
              <a:t>Dopamine: The brain releases dopamine into the system when it experiences an emotionally charged event, making it easier to remember and with greater accuracy.</a:t>
            </a:r>
            <a:endParaRPr sz="1200" dirty="0">
              <a:solidFill>
                <a:schemeClr val="dk1"/>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chemeClr val="dk1"/>
              </a:buClr>
              <a:buSzPts val="1200"/>
              <a:buFont typeface="Source Sans Pro"/>
              <a:buChar char="●"/>
            </a:pPr>
            <a:r>
              <a:rPr lang="en-US" sz="1200" dirty="0">
                <a:solidFill>
                  <a:schemeClr val="dk1"/>
                </a:solidFill>
                <a:latin typeface="Source Sans Pro"/>
                <a:ea typeface="Source Sans Pro"/>
                <a:cs typeface="Source Sans Pro"/>
                <a:sym typeface="Source Sans Pro"/>
              </a:rPr>
              <a:t>Cortex Activity: When processing facts, the two areas of the brain are activated (Broca’s (speech production) and Wernicke’s (language comprehension) area). A well-told story can engage many additional areas, including the motor cortex, sensory cortex, and frontal cortex.</a:t>
            </a:r>
            <a:endParaRPr sz="1200" dirty="0">
              <a:solidFill>
                <a:schemeClr val="dk1"/>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chemeClr val="dk1"/>
              </a:buClr>
              <a:buSzPts val="1200"/>
              <a:buFont typeface="Source Sans Pro"/>
              <a:buChar char="●"/>
            </a:pPr>
            <a:r>
              <a:rPr lang="en-US" sz="1200" b="1" dirty="0">
                <a:solidFill>
                  <a:srgbClr val="202124"/>
                </a:solidFill>
                <a:highlight>
                  <a:srgbClr val="FFFFFF"/>
                </a:highlight>
                <a:latin typeface="Roboto"/>
                <a:ea typeface="Roboto"/>
                <a:cs typeface="Roboto"/>
                <a:sym typeface="Roboto"/>
              </a:rPr>
              <a:t>Oxytocin</a:t>
            </a:r>
            <a:r>
              <a:rPr lang="en-US" sz="1200" dirty="0">
                <a:solidFill>
                  <a:srgbClr val="202124"/>
                </a:solidFill>
                <a:highlight>
                  <a:srgbClr val="FFFFFF"/>
                </a:highlight>
                <a:latin typeface="Roboto"/>
                <a:ea typeface="Roboto"/>
                <a:cs typeface="Roboto"/>
                <a:sym typeface="Roboto"/>
              </a:rPr>
              <a:t> is incredibly important to </a:t>
            </a:r>
            <a:r>
              <a:rPr lang="en-US" sz="1200" b="1" dirty="0">
                <a:solidFill>
                  <a:srgbClr val="202124"/>
                </a:solidFill>
                <a:highlight>
                  <a:srgbClr val="FFFFFF"/>
                </a:highlight>
                <a:latin typeface="Roboto"/>
                <a:ea typeface="Roboto"/>
                <a:cs typeface="Roboto"/>
                <a:sym typeface="Roboto"/>
              </a:rPr>
              <a:t>storytelling</a:t>
            </a:r>
            <a:r>
              <a:rPr lang="en-US" sz="1200" dirty="0">
                <a:solidFill>
                  <a:srgbClr val="202124"/>
                </a:solidFill>
                <a:highlight>
                  <a:srgbClr val="FFFFFF"/>
                </a:highlight>
                <a:latin typeface="Roboto"/>
                <a:ea typeface="Roboto"/>
                <a:cs typeface="Roboto"/>
                <a:sym typeface="Roboto"/>
              </a:rPr>
              <a:t> because, as we know, </a:t>
            </a:r>
            <a:r>
              <a:rPr lang="en-US" sz="1200" b="1" dirty="0">
                <a:solidFill>
                  <a:srgbClr val="202124"/>
                </a:solidFill>
                <a:highlight>
                  <a:srgbClr val="FFFFFF"/>
                </a:highlight>
                <a:latin typeface="Roboto"/>
                <a:ea typeface="Roboto"/>
                <a:cs typeface="Roboto"/>
                <a:sym typeface="Roboto"/>
              </a:rPr>
              <a:t>stories</a:t>
            </a:r>
            <a:r>
              <a:rPr lang="en-US" sz="1200" dirty="0">
                <a:solidFill>
                  <a:srgbClr val="202124"/>
                </a:solidFill>
                <a:highlight>
                  <a:srgbClr val="FFFFFF"/>
                </a:highlight>
                <a:latin typeface="Roboto"/>
                <a:ea typeface="Roboto"/>
                <a:cs typeface="Roboto"/>
                <a:sym typeface="Roboto"/>
              </a:rPr>
              <a:t> change our behavior. When our brains encounter a good </a:t>
            </a:r>
            <a:r>
              <a:rPr lang="en-US" sz="1200" b="1" dirty="0">
                <a:solidFill>
                  <a:srgbClr val="202124"/>
                </a:solidFill>
                <a:highlight>
                  <a:srgbClr val="FFFFFF"/>
                </a:highlight>
                <a:latin typeface="Roboto"/>
                <a:ea typeface="Roboto"/>
                <a:cs typeface="Roboto"/>
                <a:sym typeface="Roboto"/>
              </a:rPr>
              <a:t>story</a:t>
            </a:r>
            <a:r>
              <a:rPr lang="en-US" sz="1200" dirty="0">
                <a:solidFill>
                  <a:srgbClr val="202124"/>
                </a:solidFill>
                <a:highlight>
                  <a:srgbClr val="FFFFFF"/>
                </a:highlight>
                <a:latin typeface="Roboto"/>
                <a:ea typeface="Roboto"/>
                <a:cs typeface="Roboto"/>
                <a:sym typeface="Roboto"/>
              </a:rPr>
              <a:t>, </a:t>
            </a:r>
            <a:r>
              <a:rPr lang="en-US" sz="1200" b="1" dirty="0">
                <a:solidFill>
                  <a:srgbClr val="202124"/>
                </a:solidFill>
                <a:highlight>
                  <a:srgbClr val="FFFFFF"/>
                </a:highlight>
                <a:latin typeface="Roboto"/>
                <a:ea typeface="Roboto"/>
                <a:cs typeface="Roboto"/>
                <a:sym typeface="Roboto"/>
              </a:rPr>
              <a:t>oxytocin</a:t>
            </a:r>
            <a:r>
              <a:rPr lang="en-US" sz="1200" dirty="0">
                <a:solidFill>
                  <a:srgbClr val="202124"/>
                </a:solidFill>
                <a:highlight>
                  <a:srgbClr val="FFFFFF"/>
                </a:highlight>
                <a:latin typeface="Roboto"/>
                <a:ea typeface="Roboto"/>
                <a:cs typeface="Roboto"/>
                <a:sym typeface="Roboto"/>
              </a:rPr>
              <a:t> is released, causing us to feel empathy. The empathy is what causes us to want to take action.</a:t>
            </a:r>
            <a:endParaRPr sz="1200" dirty="0">
              <a:solidFill>
                <a:schemeClr val="dk1"/>
              </a:solidFill>
              <a:latin typeface="Source Sans Pro"/>
              <a:ea typeface="Source Sans Pro"/>
              <a:cs typeface="Source Sans Pro"/>
              <a:sym typeface="Source Sans Pro"/>
            </a:endParaRPr>
          </a:p>
          <a:p>
            <a:pPr marL="0" lvl="0" indent="0" algn="l" rtl="0">
              <a:lnSpc>
                <a:spcPct val="115000"/>
              </a:lnSpc>
              <a:spcBef>
                <a:spcPts val="1600"/>
              </a:spcBef>
              <a:spcAft>
                <a:spcPts val="0"/>
              </a:spcAft>
              <a:buNone/>
            </a:pPr>
            <a:r>
              <a:rPr lang="en-US" sz="1200" dirty="0">
                <a:solidFill>
                  <a:schemeClr val="dk1"/>
                </a:solidFill>
                <a:latin typeface="Source Sans Pro"/>
                <a:ea typeface="Source Sans Pro"/>
                <a:cs typeface="Source Sans Pro"/>
                <a:sym typeface="Source Sans Pro"/>
              </a:rPr>
              <a:t>it is impossible for a fully-functioning brain to make a decision without engaging parts of the brain that regulates emotion. Blending facts into story provides the right balance for the reader or listener to:</a:t>
            </a:r>
            <a:endParaRPr sz="1200" dirty="0">
              <a:solidFill>
                <a:schemeClr val="dk1"/>
              </a:solidFill>
              <a:latin typeface="Source Sans Pro"/>
              <a:ea typeface="Source Sans Pro"/>
              <a:cs typeface="Source Sans Pro"/>
              <a:sym typeface="Source Sans Pro"/>
            </a:endParaRPr>
          </a:p>
          <a:p>
            <a:pPr marL="457200" lvl="0" indent="-304800" algn="l" rtl="0">
              <a:lnSpc>
                <a:spcPct val="115000"/>
              </a:lnSpc>
              <a:spcBef>
                <a:spcPts val="1600"/>
              </a:spcBef>
              <a:spcAft>
                <a:spcPts val="0"/>
              </a:spcAft>
              <a:buClr>
                <a:schemeClr val="dk1"/>
              </a:buClr>
              <a:buSzPts val="1200"/>
              <a:buFont typeface="Source Sans Pro"/>
              <a:buChar char="●"/>
            </a:pPr>
            <a:r>
              <a:rPr lang="en-US" sz="1200" dirty="0">
                <a:solidFill>
                  <a:schemeClr val="dk1"/>
                </a:solidFill>
                <a:latin typeface="Source Sans Pro"/>
                <a:ea typeface="Source Sans Pro"/>
                <a:cs typeface="Source Sans Pro"/>
                <a:sym typeface="Source Sans Pro"/>
              </a:rPr>
              <a:t>Pay attention and keep paying attention</a:t>
            </a:r>
            <a:endParaRPr sz="1200" dirty="0">
              <a:solidFill>
                <a:schemeClr val="dk1"/>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chemeClr val="dk1"/>
              </a:buClr>
              <a:buSzPts val="1200"/>
              <a:buFont typeface="Source Sans Pro"/>
              <a:buChar char="●"/>
            </a:pPr>
            <a:r>
              <a:rPr lang="en-US" sz="1200" dirty="0">
                <a:solidFill>
                  <a:schemeClr val="dk1"/>
                </a:solidFill>
                <a:latin typeface="Source Sans Pro"/>
                <a:ea typeface="Source Sans Pro"/>
                <a:cs typeface="Source Sans Pro"/>
                <a:sym typeface="Source Sans Pro"/>
              </a:rPr>
              <a:t>Be transported into the character’s world</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v1" type="title">
  <p:cSld name="TITLE">
    <p:spTree>
      <p:nvGrpSpPr>
        <p:cNvPr id="1" name="Shape 9"/>
        <p:cNvGrpSpPr/>
        <p:nvPr/>
      </p:nvGrpSpPr>
      <p:grpSpPr>
        <a:xfrm>
          <a:off x="0" y="0"/>
          <a:ext cx="0" cy="0"/>
          <a:chOff x="0" y="0"/>
          <a:chExt cx="0" cy="0"/>
        </a:xfrm>
      </p:grpSpPr>
      <p:sp>
        <p:nvSpPr>
          <p:cNvPr id="10" name="Google Shape;10;p2"/>
          <p:cNvSpPr/>
          <p:nvPr/>
        </p:nvSpPr>
        <p:spPr>
          <a:xfrm rot="5400000" flipH="1">
            <a:off x="3959540" y="-3032384"/>
            <a:ext cx="4242900" cy="12161700"/>
          </a:xfrm>
          <a:prstGeom prst="rect">
            <a:avLst/>
          </a:prstGeom>
          <a:gradFill>
            <a:gsLst>
              <a:gs pos="0">
                <a:srgbClr val="026DAE"/>
              </a:gs>
              <a:gs pos="60000">
                <a:srgbClr val="349FE0"/>
              </a:gs>
              <a:gs pos="99000">
                <a:srgbClr val="349FE0"/>
              </a:gs>
              <a:gs pos="100000">
                <a:srgbClr val="349FE0"/>
              </a:gs>
            </a:gsLst>
            <a:lin ang="18900044" scaled="0"/>
          </a:gradFill>
          <a:ln>
            <a:noFill/>
          </a:ln>
        </p:spPr>
        <p:txBody>
          <a:bodyPr spcFirstLastPara="1" wrap="square" lIns="62175" tIns="31075" rIns="62175" bIns="31075" anchor="ctr" anchorCtr="0">
            <a:noAutofit/>
          </a:bodyPr>
          <a:lstStyle/>
          <a:p>
            <a:pPr marL="0" marR="0" lvl="0" indent="0" algn="ctr"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pic>
        <p:nvPicPr>
          <p:cNvPr id="11" name="Google Shape;11;p2"/>
          <p:cNvPicPr preferRelativeResize="0"/>
          <p:nvPr/>
        </p:nvPicPr>
        <p:blipFill rotWithShape="1">
          <a:blip r:embed="rId2">
            <a:alphaModFix/>
          </a:blip>
          <a:srcRect t="69" b="59"/>
          <a:stretch/>
        </p:blipFill>
        <p:spPr>
          <a:xfrm>
            <a:off x="862013" y="5612822"/>
            <a:ext cx="886054" cy="836104"/>
          </a:xfrm>
          <a:prstGeom prst="rect">
            <a:avLst/>
          </a:prstGeom>
          <a:noFill/>
          <a:ln>
            <a:noFill/>
          </a:ln>
        </p:spPr>
      </p:pic>
      <p:pic>
        <p:nvPicPr>
          <p:cNvPr id="12" name="Google Shape;12;p2"/>
          <p:cNvPicPr preferRelativeResize="0"/>
          <p:nvPr/>
        </p:nvPicPr>
        <p:blipFill rotWithShape="1">
          <a:blip r:embed="rId3">
            <a:alphaModFix/>
          </a:blip>
          <a:srcRect/>
          <a:stretch/>
        </p:blipFill>
        <p:spPr>
          <a:xfrm>
            <a:off x="1946924" y="5495544"/>
            <a:ext cx="4987349" cy="1121650"/>
          </a:xfrm>
          <a:prstGeom prst="rect">
            <a:avLst/>
          </a:prstGeom>
          <a:noFill/>
          <a:ln>
            <a:noFill/>
          </a:ln>
        </p:spPr>
      </p:pic>
      <p:sp>
        <p:nvSpPr>
          <p:cNvPr id="13" name="Google Shape;13;p2"/>
          <p:cNvSpPr txBox="1">
            <a:spLocks noGrp="1"/>
          </p:cNvSpPr>
          <p:nvPr>
            <p:ph type="ctrTitle"/>
          </p:nvPr>
        </p:nvSpPr>
        <p:spPr>
          <a:xfrm>
            <a:off x="862025" y="1325038"/>
            <a:ext cx="9144000" cy="2387700"/>
          </a:xfrm>
          <a:prstGeom prst="rect">
            <a:avLst/>
          </a:prstGeom>
          <a:noFill/>
          <a:ln>
            <a:noFill/>
          </a:ln>
        </p:spPr>
        <p:txBody>
          <a:bodyPr spcFirstLastPara="1" wrap="square" lIns="0" tIns="0" rIns="0" bIns="0" anchor="b" anchorCtr="0">
            <a:normAutofit/>
          </a:bodyPr>
          <a:lstStyle>
            <a:lvl1pPr lvl="0">
              <a:lnSpc>
                <a:spcPct val="90000"/>
              </a:lnSpc>
              <a:spcBef>
                <a:spcPts val="0"/>
              </a:spcBef>
              <a:spcAft>
                <a:spcPts val="0"/>
              </a:spcAft>
              <a:buClr>
                <a:srgbClr val="FFFFFF"/>
              </a:buClr>
              <a:buSzPts val="6000"/>
              <a:buFont typeface="Arial"/>
              <a:buNone/>
              <a:defRPr sz="6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862025" y="4033313"/>
            <a:ext cx="9144000" cy="1655700"/>
          </a:xfrm>
          <a:prstGeom prst="rect">
            <a:avLst/>
          </a:prstGeom>
          <a:noFill/>
          <a:ln>
            <a:noFill/>
          </a:ln>
        </p:spPr>
        <p:txBody>
          <a:bodyPr spcFirstLastPara="1" wrap="square" lIns="0" tIns="0" rIns="0" bIns="0" anchor="t" anchorCtr="0">
            <a:normAutofit/>
          </a:bodyPr>
          <a:lstStyle>
            <a:lvl1pPr lvl="0">
              <a:lnSpc>
                <a:spcPct val="90000"/>
              </a:lnSpc>
              <a:spcBef>
                <a:spcPts val="1000"/>
              </a:spcBef>
              <a:spcAft>
                <a:spcPts val="0"/>
              </a:spcAft>
              <a:buClr>
                <a:srgbClr val="B4E6FF"/>
              </a:buClr>
              <a:buSzPts val="2400"/>
              <a:buNone/>
              <a:defRPr sz="2400" b="1">
                <a:solidFill>
                  <a:srgbClr val="B4E6FF"/>
                </a:solidFill>
              </a:defRPr>
            </a:lvl1pPr>
            <a:lvl2pPr lvl="1">
              <a:lnSpc>
                <a:spcPct val="90000"/>
              </a:lnSpc>
              <a:spcBef>
                <a:spcPts val="500"/>
              </a:spcBef>
              <a:spcAft>
                <a:spcPts val="0"/>
              </a:spcAft>
              <a:buClr>
                <a:schemeClr val="dk1"/>
              </a:buClr>
              <a:buSzPts val="2000"/>
              <a:buNone/>
              <a:defRPr sz="2000"/>
            </a:lvl2pPr>
            <a:lvl3pPr lvl="2">
              <a:lnSpc>
                <a:spcPct val="90000"/>
              </a:lnSpc>
              <a:spcBef>
                <a:spcPts val="500"/>
              </a:spcBef>
              <a:spcAft>
                <a:spcPts val="0"/>
              </a:spcAft>
              <a:buClr>
                <a:schemeClr val="dk1"/>
              </a:buClr>
              <a:buSzPts val="1800"/>
              <a:buNone/>
              <a:defRPr sz="1800"/>
            </a:lvl3pPr>
            <a:lvl4pPr lvl="3">
              <a:lnSpc>
                <a:spcPct val="90000"/>
              </a:lnSpc>
              <a:spcBef>
                <a:spcPts val="500"/>
              </a:spcBef>
              <a:spcAft>
                <a:spcPts val="0"/>
              </a:spcAft>
              <a:buClr>
                <a:schemeClr val="dk1"/>
              </a:buClr>
              <a:buSzPts val="1600"/>
              <a:buNone/>
              <a:defRPr sz="1600"/>
            </a:lvl4pPr>
            <a:lvl5pPr lvl="4">
              <a:lnSpc>
                <a:spcPct val="90000"/>
              </a:lnSpc>
              <a:spcBef>
                <a:spcPts val="500"/>
              </a:spcBef>
              <a:spcAft>
                <a:spcPts val="0"/>
              </a:spcAft>
              <a:buClr>
                <a:schemeClr val="dk1"/>
              </a:buClr>
              <a:buSzPts val="1600"/>
              <a:buNone/>
              <a:defRPr sz="1600"/>
            </a:lvl5pPr>
            <a:lvl6pPr lvl="5">
              <a:lnSpc>
                <a:spcPct val="90000"/>
              </a:lnSpc>
              <a:spcBef>
                <a:spcPts val="500"/>
              </a:spcBef>
              <a:spcAft>
                <a:spcPts val="0"/>
              </a:spcAft>
              <a:buClr>
                <a:schemeClr val="dk1"/>
              </a:buClr>
              <a:buSzPts val="1600"/>
              <a:buNone/>
              <a:defRPr sz="1600"/>
            </a:lvl6pPr>
            <a:lvl7pPr lvl="6">
              <a:lnSpc>
                <a:spcPct val="90000"/>
              </a:lnSpc>
              <a:spcBef>
                <a:spcPts val="500"/>
              </a:spcBef>
              <a:spcAft>
                <a:spcPts val="0"/>
              </a:spcAft>
              <a:buClr>
                <a:schemeClr val="dk1"/>
              </a:buClr>
              <a:buSzPts val="1600"/>
              <a:buNone/>
              <a:defRPr sz="1600"/>
            </a:lvl7pPr>
            <a:lvl8pPr lvl="7">
              <a:lnSpc>
                <a:spcPct val="90000"/>
              </a:lnSpc>
              <a:spcBef>
                <a:spcPts val="500"/>
              </a:spcBef>
              <a:spcAft>
                <a:spcPts val="0"/>
              </a:spcAft>
              <a:buClr>
                <a:schemeClr val="dk1"/>
              </a:buClr>
              <a:buSzPts val="1600"/>
              <a:buNone/>
              <a:defRPr sz="1600"/>
            </a:lvl8pPr>
            <a:lvl9pPr lvl="8">
              <a:lnSpc>
                <a:spcPct val="90000"/>
              </a:lnSpc>
              <a:spcBef>
                <a:spcPts val="500"/>
              </a:spcBef>
              <a:spcAft>
                <a:spcPts val="0"/>
              </a:spcAft>
              <a:buClr>
                <a:schemeClr val="dk1"/>
              </a:buClr>
              <a:buSzPts val="1600"/>
              <a:buNone/>
              <a:defRPr sz="1600"/>
            </a:lvl9pPr>
          </a:lstStyle>
          <a:p>
            <a:endParaRPr/>
          </a:p>
        </p:txBody>
      </p:sp>
      <p:sp>
        <p:nvSpPr>
          <p:cNvPr id="15" name="Google Shape;15;p2"/>
          <p:cNvSpPr txBox="1">
            <a:spLocks noGrp="1"/>
          </p:cNvSpPr>
          <p:nvPr>
            <p:ph type="sldNum" idx="12"/>
          </p:nvPr>
        </p:nvSpPr>
        <p:spPr>
          <a:xfrm>
            <a:off x="91764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
          <p:cNvSpPr txBox="1">
            <a:spLocks noGrp="1"/>
          </p:cNvSpPr>
          <p:nvPr>
            <p:ph type="body" idx="2"/>
          </p:nvPr>
        </p:nvSpPr>
        <p:spPr>
          <a:xfrm>
            <a:off x="929550" y="648925"/>
            <a:ext cx="1939800" cy="552300"/>
          </a:xfrm>
          <a:prstGeom prst="rect">
            <a:avLst/>
          </a:prstGeom>
          <a:solidFill>
            <a:srgbClr val="6AB23C"/>
          </a:solidFill>
        </p:spPr>
        <p:txBody>
          <a:bodyPr spcFirstLastPara="1" wrap="square" lIns="91425" tIns="146300" rIns="91425" bIns="91425" anchor="t" anchorCtr="0">
            <a:normAutofit/>
          </a:bodyPr>
          <a:lstStyle>
            <a:lvl1pPr marL="457200" lvl="0" indent="-349250" algn="ctr">
              <a:spcBef>
                <a:spcPts val="1000"/>
              </a:spcBef>
              <a:spcAft>
                <a:spcPts val="0"/>
              </a:spcAft>
              <a:buClr>
                <a:srgbClr val="FFFFFF"/>
              </a:buClr>
              <a:buSzPts val="1900"/>
              <a:buChar char="•"/>
              <a:defRPr sz="1900" b="1">
                <a:solidFill>
                  <a:srgbClr val="FFFFFF"/>
                </a:solidFill>
              </a:defRPr>
            </a:lvl1pPr>
            <a:lvl2pPr marL="914400" lvl="1" indent="-381000">
              <a:spcBef>
                <a:spcPts val="500"/>
              </a:spcBef>
              <a:spcAft>
                <a:spcPts val="0"/>
              </a:spcAft>
              <a:buSzPts val="2400"/>
              <a:buChar char="•"/>
              <a:defRPr/>
            </a:lvl2pPr>
            <a:lvl3pPr marL="1371600" lvl="2" indent="-355600">
              <a:spcBef>
                <a:spcPts val="500"/>
              </a:spcBef>
              <a:spcAft>
                <a:spcPts val="0"/>
              </a:spcAft>
              <a:buSzPts val="2000"/>
              <a:buChar char="•"/>
              <a:defRPr/>
            </a:lvl3pPr>
            <a:lvl4pPr marL="1828800" lvl="3" indent="-342900">
              <a:spcBef>
                <a:spcPts val="500"/>
              </a:spcBef>
              <a:spcAft>
                <a:spcPts val="0"/>
              </a:spcAft>
              <a:buSzPts val="1800"/>
              <a:buChar char="•"/>
              <a:defRPr/>
            </a:lvl4pPr>
            <a:lvl5pPr marL="2286000" lvl="4" indent="-342900">
              <a:spcBef>
                <a:spcPts val="500"/>
              </a:spcBef>
              <a:spcAft>
                <a:spcPts val="0"/>
              </a:spcAft>
              <a:buSzPts val="1800"/>
              <a:buChar char="•"/>
              <a:defRPr/>
            </a:lvl5pPr>
            <a:lvl6pPr marL="2743200" lvl="5" indent="-342900">
              <a:spcBef>
                <a:spcPts val="500"/>
              </a:spcBef>
              <a:spcAft>
                <a:spcPts val="0"/>
              </a:spcAft>
              <a:buSzPts val="1800"/>
              <a:buChar char="•"/>
              <a:defRPr/>
            </a:lvl6pPr>
            <a:lvl7pPr marL="3200400" lvl="6" indent="-342900">
              <a:spcBef>
                <a:spcPts val="500"/>
              </a:spcBef>
              <a:spcAft>
                <a:spcPts val="0"/>
              </a:spcAft>
              <a:buSzPts val="1800"/>
              <a:buChar char="•"/>
              <a:defRPr/>
            </a:lvl7pPr>
            <a:lvl8pPr marL="3657600" lvl="7" indent="-342900">
              <a:spcBef>
                <a:spcPts val="500"/>
              </a:spcBef>
              <a:spcAft>
                <a:spcPts val="0"/>
              </a:spcAft>
              <a:buSzPts val="1800"/>
              <a:buChar char="•"/>
              <a:defRPr/>
            </a:lvl8pPr>
            <a:lvl9pPr marL="4114800" lvl="8" indent="-342900">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Large Grey Bar">
  <p:cSld name="Title and Content_1">
    <p:spTree>
      <p:nvGrpSpPr>
        <p:cNvPr id="1" name="Shape 99"/>
        <p:cNvGrpSpPr/>
        <p:nvPr/>
      </p:nvGrpSpPr>
      <p:grpSpPr>
        <a:xfrm>
          <a:off x="0" y="0"/>
          <a:ext cx="0" cy="0"/>
          <a:chOff x="0" y="0"/>
          <a:chExt cx="0" cy="0"/>
        </a:xfrm>
      </p:grpSpPr>
      <p:sp>
        <p:nvSpPr>
          <p:cNvPr id="100" name="Google Shape;100;p11"/>
          <p:cNvSpPr/>
          <p:nvPr/>
        </p:nvSpPr>
        <p:spPr>
          <a:xfrm rot="5400000" flipH="1">
            <a:off x="4990950" y="-4890600"/>
            <a:ext cx="2180100" cy="12161700"/>
          </a:xfrm>
          <a:prstGeom prst="rect">
            <a:avLst/>
          </a:prstGeom>
          <a:gradFill>
            <a:gsLst>
              <a:gs pos="0">
                <a:srgbClr val="E9EDEE"/>
              </a:gs>
              <a:gs pos="100000">
                <a:srgbClr val="F3F7F8"/>
              </a:gs>
            </a:gsLst>
            <a:lin ang="0"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01" name="Google Shape;101;p11"/>
          <p:cNvSpPr txBox="1">
            <a:spLocks noGrp="1"/>
          </p:cNvSpPr>
          <p:nvPr>
            <p:ph type="title"/>
          </p:nvPr>
        </p:nvSpPr>
        <p:spPr>
          <a:xfrm>
            <a:off x="-75" y="528200"/>
            <a:ext cx="12263100" cy="808200"/>
          </a:xfrm>
          <a:prstGeom prst="rect">
            <a:avLst/>
          </a:prstGeom>
          <a:noFill/>
          <a:ln>
            <a:noFill/>
          </a:ln>
        </p:spPr>
        <p:txBody>
          <a:bodyPr spcFirstLastPara="1" wrap="square" lIns="0" tIns="0" rIns="0" bIns="0" anchor="ctr" anchorCtr="0">
            <a:normAutofit/>
          </a:bodyPr>
          <a:lstStyle>
            <a:lvl1pPr lvl="0" algn="ctr" rtl="0">
              <a:lnSpc>
                <a:spcPct val="90000"/>
              </a:lnSpc>
              <a:spcBef>
                <a:spcPts val="0"/>
              </a:spcBef>
              <a:spcAft>
                <a:spcPts val="0"/>
              </a:spcAft>
              <a:buClr>
                <a:srgbClr val="1C304A"/>
              </a:buClr>
              <a:buSzPts val="4500"/>
              <a:buFont typeface="Helvetica Neue"/>
              <a:buNone/>
              <a:defRPr sz="4500" b="1">
                <a:solidFill>
                  <a:srgbClr val="1C304A"/>
                </a:solidFill>
                <a:latin typeface="Helvetica Neue"/>
                <a:ea typeface="Helvetica Neue"/>
                <a:cs typeface="Helvetica Neue"/>
                <a:sym typeface="Helvetica Neue"/>
              </a:defRPr>
            </a:lvl1pPr>
            <a:lvl2pPr lvl="1" rtl="0">
              <a:spcBef>
                <a:spcPts val="0"/>
              </a:spcBef>
              <a:spcAft>
                <a:spcPts val="0"/>
              </a:spcAft>
              <a:buSzPts val="1100"/>
              <a:buNone/>
              <a:defRPr sz="1500"/>
            </a:lvl2pPr>
            <a:lvl3pPr lvl="2" rtl="0">
              <a:spcBef>
                <a:spcPts val="0"/>
              </a:spcBef>
              <a:spcAft>
                <a:spcPts val="0"/>
              </a:spcAft>
              <a:buSzPts val="1100"/>
              <a:buNone/>
              <a:defRPr sz="1500"/>
            </a:lvl3pPr>
            <a:lvl4pPr lvl="3" rtl="0">
              <a:spcBef>
                <a:spcPts val="0"/>
              </a:spcBef>
              <a:spcAft>
                <a:spcPts val="0"/>
              </a:spcAft>
              <a:buSzPts val="1100"/>
              <a:buNone/>
              <a:defRPr sz="1500"/>
            </a:lvl4pPr>
            <a:lvl5pPr lvl="4" rtl="0">
              <a:spcBef>
                <a:spcPts val="0"/>
              </a:spcBef>
              <a:spcAft>
                <a:spcPts val="0"/>
              </a:spcAft>
              <a:buSzPts val="1100"/>
              <a:buNone/>
              <a:defRPr sz="1500"/>
            </a:lvl5pPr>
            <a:lvl6pPr lvl="5" rtl="0">
              <a:spcBef>
                <a:spcPts val="0"/>
              </a:spcBef>
              <a:spcAft>
                <a:spcPts val="0"/>
              </a:spcAft>
              <a:buSzPts val="1100"/>
              <a:buNone/>
              <a:defRPr sz="1500"/>
            </a:lvl6pPr>
            <a:lvl7pPr lvl="6" rtl="0">
              <a:spcBef>
                <a:spcPts val="0"/>
              </a:spcBef>
              <a:spcAft>
                <a:spcPts val="0"/>
              </a:spcAft>
              <a:buSzPts val="1100"/>
              <a:buNone/>
              <a:defRPr sz="1500"/>
            </a:lvl7pPr>
            <a:lvl8pPr lvl="7" rtl="0">
              <a:spcBef>
                <a:spcPts val="0"/>
              </a:spcBef>
              <a:spcAft>
                <a:spcPts val="0"/>
              </a:spcAft>
              <a:buSzPts val="1100"/>
              <a:buNone/>
              <a:defRPr sz="1500"/>
            </a:lvl8pPr>
            <a:lvl9pPr lvl="8" rtl="0">
              <a:spcBef>
                <a:spcPts val="0"/>
              </a:spcBef>
              <a:spcAft>
                <a:spcPts val="0"/>
              </a:spcAft>
              <a:buSzPts val="1100"/>
              <a:buNone/>
              <a:defRPr sz="1500"/>
            </a:lvl9pPr>
          </a:lstStyle>
          <a:p>
            <a:endParaRPr/>
          </a:p>
        </p:txBody>
      </p:sp>
      <p:sp>
        <p:nvSpPr>
          <p:cNvPr id="102" name="Google Shape;102;p11"/>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cxnSp>
        <p:nvCxnSpPr>
          <p:cNvPr id="103" name="Google Shape;103;p11"/>
          <p:cNvCxnSpPr/>
          <p:nvPr/>
        </p:nvCxnSpPr>
        <p:spPr>
          <a:xfrm>
            <a:off x="698500" y="6527800"/>
            <a:ext cx="10947300" cy="0"/>
          </a:xfrm>
          <a:prstGeom prst="straightConnector1">
            <a:avLst/>
          </a:prstGeom>
          <a:noFill/>
          <a:ln w="9525" cap="flat" cmpd="sng">
            <a:solidFill>
              <a:srgbClr val="208BCC"/>
            </a:solidFill>
            <a:prstDash val="solid"/>
            <a:miter lim="400000"/>
            <a:headEnd type="none" w="sm" len="sm"/>
            <a:tailEnd type="none" w="sm" len="sm"/>
          </a:ln>
        </p:spPr>
      </p:cxnSp>
      <p:pic>
        <p:nvPicPr>
          <p:cNvPr id="104" name="Google Shape;104;p11"/>
          <p:cNvPicPr preferRelativeResize="0"/>
          <p:nvPr/>
        </p:nvPicPr>
        <p:blipFill rotWithShape="1">
          <a:blip r:embed="rId2">
            <a:alphaModFix/>
          </a:blip>
          <a:srcRect/>
          <a:stretch/>
        </p:blipFill>
        <p:spPr>
          <a:xfrm>
            <a:off x="128016" y="6294634"/>
            <a:ext cx="457201" cy="466345"/>
          </a:xfrm>
          <a:prstGeom prst="rect">
            <a:avLst/>
          </a:prstGeom>
          <a:noFill/>
          <a:ln>
            <a:noFill/>
          </a:ln>
        </p:spPr>
      </p:pic>
      <p:sp>
        <p:nvSpPr>
          <p:cNvPr id="105" name="Google Shape;105;p11"/>
          <p:cNvSpPr txBox="1">
            <a:spLocks noGrp="1"/>
          </p:cNvSpPr>
          <p:nvPr>
            <p:ph type="subTitle" idx="1"/>
          </p:nvPr>
        </p:nvSpPr>
        <p:spPr>
          <a:xfrm>
            <a:off x="0" y="1271975"/>
            <a:ext cx="12192000" cy="808200"/>
          </a:xfrm>
          <a:prstGeom prst="rect">
            <a:avLst/>
          </a:prstGeom>
        </p:spPr>
        <p:txBody>
          <a:bodyPr spcFirstLastPara="1" wrap="square" lIns="0" tIns="0" rIns="0" bIns="0" anchor="ctr" anchorCtr="0">
            <a:normAutofit/>
          </a:bodyPr>
          <a:lstStyle>
            <a:lvl1pPr lvl="0" algn="ctr" rtl="0">
              <a:spcBef>
                <a:spcPts val="1000"/>
              </a:spcBef>
              <a:spcAft>
                <a:spcPts val="0"/>
              </a:spcAft>
              <a:buClr>
                <a:srgbClr val="005990"/>
              </a:buClr>
              <a:buSzPts val="2800"/>
              <a:buNone/>
              <a:defRPr b="1">
                <a:solidFill>
                  <a:srgbClr val="005990"/>
                </a:solidFill>
              </a:defRPr>
            </a:lvl1pPr>
            <a:lvl2pPr lvl="1" rtl="0">
              <a:spcBef>
                <a:spcPts val="500"/>
              </a:spcBef>
              <a:spcAft>
                <a:spcPts val="0"/>
              </a:spcAft>
              <a:buSzPts val="2800"/>
              <a:buNone/>
              <a:defRPr sz="2800"/>
            </a:lvl2pPr>
            <a:lvl3pPr lvl="2" rtl="0">
              <a:spcBef>
                <a:spcPts val="500"/>
              </a:spcBef>
              <a:spcAft>
                <a:spcPts val="0"/>
              </a:spcAft>
              <a:buSzPts val="2800"/>
              <a:buNone/>
              <a:defRPr sz="2800"/>
            </a:lvl3pPr>
            <a:lvl4pPr lvl="3" rtl="0">
              <a:spcBef>
                <a:spcPts val="500"/>
              </a:spcBef>
              <a:spcAft>
                <a:spcPts val="0"/>
              </a:spcAft>
              <a:buSzPts val="2800"/>
              <a:buNone/>
              <a:defRPr sz="2800"/>
            </a:lvl4pPr>
            <a:lvl5pPr lvl="4" rtl="0">
              <a:spcBef>
                <a:spcPts val="500"/>
              </a:spcBef>
              <a:spcAft>
                <a:spcPts val="0"/>
              </a:spcAft>
              <a:buSzPts val="2800"/>
              <a:buNone/>
              <a:defRPr sz="2800"/>
            </a:lvl5pPr>
            <a:lvl6pPr lvl="5" rtl="0">
              <a:spcBef>
                <a:spcPts val="500"/>
              </a:spcBef>
              <a:spcAft>
                <a:spcPts val="0"/>
              </a:spcAft>
              <a:buSzPts val="2800"/>
              <a:buNone/>
              <a:defRPr sz="2800"/>
            </a:lvl6pPr>
            <a:lvl7pPr lvl="6" rtl="0">
              <a:spcBef>
                <a:spcPts val="500"/>
              </a:spcBef>
              <a:spcAft>
                <a:spcPts val="0"/>
              </a:spcAft>
              <a:buSzPts val="2800"/>
              <a:buNone/>
              <a:defRPr sz="2800"/>
            </a:lvl7pPr>
            <a:lvl8pPr lvl="7" rtl="0">
              <a:spcBef>
                <a:spcPts val="500"/>
              </a:spcBef>
              <a:spcAft>
                <a:spcPts val="0"/>
              </a:spcAft>
              <a:buSzPts val="2800"/>
              <a:buNone/>
              <a:defRPr sz="2800"/>
            </a:lvl8pPr>
            <a:lvl9pPr lvl="8" rtl="0">
              <a:spcBef>
                <a:spcPts val="500"/>
              </a:spcBef>
              <a:spcAft>
                <a:spcPts val="0"/>
              </a:spcAft>
              <a:buSzPts val="2800"/>
              <a:buNone/>
              <a:defRPr sz="2800"/>
            </a:lvl9pPr>
          </a:lstStyle>
          <a:p>
            <a:endParaRPr/>
          </a:p>
        </p:txBody>
      </p:sp>
      <p:sp>
        <p:nvSpPr>
          <p:cNvPr id="106" name="Google Shape;106;p11"/>
          <p:cNvSpPr/>
          <p:nvPr/>
        </p:nvSpPr>
        <p:spPr>
          <a:xfrm rot="5400000" flipH="1">
            <a:off x="5984125" y="-5984250"/>
            <a:ext cx="228600" cy="12197100"/>
          </a:xfrm>
          <a:prstGeom prst="rect">
            <a:avLst/>
          </a:prstGeom>
          <a:gradFill>
            <a:gsLst>
              <a:gs pos="0">
                <a:srgbClr val="026DAE"/>
              </a:gs>
              <a:gs pos="99000">
                <a:srgbClr val="349FE0"/>
              </a:gs>
              <a:gs pos="100000">
                <a:srgbClr val="349FE0"/>
              </a:gs>
            </a:gsLst>
            <a:lin ang="5400012"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07" name="Google Shape;107;p11"/>
          <p:cNvSpPr txBox="1">
            <a:spLocks noGrp="1"/>
          </p:cNvSpPr>
          <p:nvPr>
            <p:ph type="body" idx="2"/>
          </p:nvPr>
        </p:nvSpPr>
        <p:spPr>
          <a:xfrm>
            <a:off x="2200300" y="2759050"/>
            <a:ext cx="7810200" cy="4351200"/>
          </a:xfrm>
          <a:prstGeom prst="rect">
            <a:avLst/>
          </a:prstGeom>
          <a:noFill/>
          <a:ln>
            <a:noFill/>
          </a:ln>
        </p:spPr>
        <p:txBody>
          <a:bodyPr spcFirstLastPara="1" wrap="square" lIns="0" tIns="0" rIns="0" bIns="0" anchor="t" anchorCtr="0">
            <a:normAutofit/>
          </a:bodyPr>
          <a:lstStyle>
            <a:lvl1pPr marL="457200" lvl="0" indent="-336550" algn="l" rtl="0">
              <a:lnSpc>
                <a:spcPct val="110000"/>
              </a:lnSpc>
              <a:spcBef>
                <a:spcPts val="1000"/>
              </a:spcBef>
              <a:spcAft>
                <a:spcPts val="0"/>
              </a:spcAft>
              <a:buClr>
                <a:schemeClr val="dk1"/>
              </a:buClr>
              <a:buSzPts val="1700"/>
              <a:buChar char="●"/>
              <a:defRPr sz="1800"/>
            </a:lvl1pPr>
            <a:lvl2pPr marL="914400" lvl="1" indent="-304800" algn="l" rtl="0">
              <a:lnSpc>
                <a:spcPct val="110000"/>
              </a:lnSpc>
              <a:spcBef>
                <a:spcPts val="1000"/>
              </a:spcBef>
              <a:spcAft>
                <a:spcPts val="0"/>
              </a:spcAft>
              <a:buClr>
                <a:schemeClr val="dk1"/>
              </a:buClr>
              <a:buSzPts val="1200"/>
              <a:buChar char="○"/>
              <a:defRPr sz="1800"/>
            </a:lvl2pPr>
            <a:lvl3pPr marL="1371600" lvl="2" indent="-323850" algn="l" rtl="0">
              <a:lnSpc>
                <a:spcPct val="110000"/>
              </a:lnSpc>
              <a:spcBef>
                <a:spcPts val="1000"/>
              </a:spcBef>
              <a:spcAft>
                <a:spcPts val="0"/>
              </a:spcAft>
              <a:buClr>
                <a:schemeClr val="dk1"/>
              </a:buClr>
              <a:buSzPts val="1500"/>
              <a:buChar char="■"/>
              <a:defRPr sz="1700"/>
            </a:lvl3pPr>
            <a:lvl4pPr marL="1828800" lvl="3" indent="-342900" algn="l" rtl="0">
              <a:lnSpc>
                <a:spcPct val="110000"/>
              </a:lnSpc>
              <a:spcBef>
                <a:spcPts val="1000"/>
              </a:spcBef>
              <a:spcAft>
                <a:spcPts val="0"/>
              </a:spcAft>
              <a:buClr>
                <a:schemeClr val="dk1"/>
              </a:buClr>
              <a:buSzPts val="1800"/>
              <a:buChar char="●"/>
              <a:defRPr/>
            </a:lvl4pPr>
            <a:lvl5pPr marL="2286000" lvl="4" indent="-311150" algn="l" rtl="0">
              <a:lnSpc>
                <a:spcPct val="110000"/>
              </a:lnSpc>
              <a:spcBef>
                <a:spcPts val="1000"/>
              </a:spcBef>
              <a:spcAft>
                <a:spcPts val="0"/>
              </a:spcAft>
              <a:buClr>
                <a:schemeClr val="dk1"/>
              </a:buClr>
              <a:buSzPts val="1300"/>
              <a:buChar char="○"/>
              <a:defRPr sz="1300"/>
            </a:lvl5pPr>
            <a:lvl6pPr marL="2743200" lvl="5" indent="-311150" algn="l" rtl="0">
              <a:lnSpc>
                <a:spcPct val="110000"/>
              </a:lnSpc>
              <a:spcBef>
                <a:spcPts val="1000"/>
              </a:spcBef>
              <a:spcAft>
                <a:spcPts val="0"/>
              </a:spcAft>
              <a:buClr>
                <a:schemeClr val="dk1"/>
              </a:buClr>
              <a:buSzPts val="1300"/>
              <a:buChar char="■"/>
              <a:defRPr sz="1300"/>
            </a:lvl6pPr>
            <a:lvl7pPr marL="3200400" lvl="6" indent="-311150" algn="l" rtl="0">
              <a:lnSpc>
                <a:spcPct val="110000"/>
              </a:lnSpc>
              <a:spcBef>
                <a:spcPts val="1000"/>
              </a:spcBef>
              <a:spcAft>
                <a:spcPts val="0"/>
              </a:spcAft>
              <a:buClr>
                <a:schemeClr val="dk1"/>
              </a:buClr>
              <a:buSzPts val="1300"/>
              <a:buChar char="●"/>
              <a:defRPr sz="1300"/>
            </a:lvl7pPr>
            <a:lvl8pPr marL="3657600" lvl="7" indent="-311150" algn="l" rtl="0">
              <a:lnSpc>
                <a:spcPct val="110000"/>
              </a:lnSpc>
              <a:spcBef>
                <a:spcPts val="1000"/>
              </a:spcBef>
              <a:spcAft>
                <a:spcPts val="0"/>
              </a:spcAft>
              <a:buClr>
                <a:schemeClr val="dk1"/>
              </a:buClr>
              <a:buSzPts val="1300"/>
              <a:buChar char="○"/>
              <a:defRPr sz="1300"/>
            </a:lvl8pPr>
            <a:lvl9pPr marL="4114800" lvl="8" indent="-311150" algn="l" rtl="0">
              <a:lnSpc>
                <a:spcPct val="110000"/>
              </a:lnSpc>
              <a:spcBef>
                <a:spcPts val="1000"/>
              </a:spcBef>
              <a:spcAft>
                <a:spcPts val="0"/>
              </a:spcAft>
              <a:buClr>
                <a:schemeClr val="dk1"/>
              </a:buClr>
              <a:buSzPts val="1300"/>
              <a:buChar char="■"/>
              <a:defRPr sz="13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Small Grey Bar">
  <p:cSld name="Title and Content_1_1">
    <p:spTree>
      <p:nvGrpSpPr>
        <p:cNvPr id="1" name="Shape 108"/>
        <p:cNvGrpSpPr/>
        <p:nvPr/>
      </p:nvGrpSpPr>
      <p:grpSpPr>
        <a:xfrm>
          <a:off x="0" y="0"/>
          <a:ext cx="0" cy="0"/>
          <a:chOff x="0" y="0"/>
          <a:chExt cx="0" cy="0"/>
        </a:xfrm>
      </p:grpSpPr>
      <p:sp>
        <p:nvSpPr>
          <p:cNvPr id="109" name="Google Shape;109;p12"/>
          <p:cNvSpPr/>
          <p:nvPr/>
        </p:nvSpPr>
        <p:spPr>
          <a:xfrm rot="5400000" flipH="1">
            <a:off x="5563350" y="-5334181"/>
            <a:ext cx="1035300" cy="12161700"/>
          </a:xfrm>
          <a:prstGeom prst="rect">
            <a:avLst/>
          </a:prstGeom>
          <a:gradFill>
            <a:gsLst>
              <a:gs pos="0">
                <a:srgbClr val="E9EDEE"/>
              </a:gs>
              <a:gs pos="100000">
                <a:srgbClr val="F3F7F8"/>
              </a:gs>
            </a:gsLst>
            <a:lin ang="0"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10" name="Google Shape;110;p12"/>
          <p:cNvSpPr txBox="1">
            <a:spLocks noGrp="1"/>
          </p:cNvSpPr>
          <p:nvPr>
            <p:ph type="title"/>
          </p:nvPr>
        </p:nvSpPr>
        <p:spPr>
          <a:xfrm>
            <a:off x="-75" y="375800"/>
            <a:ext cx="12263100" cy="808200"/>
          </a:xfrm>
          <a:prstGeom prst="rect">
            <a:avLst/>
          </a:prstGeom>
          <a:noFill/>
          <a:ln>
            <a:noFill/>
          </a:ln>
        </p:spPr>
        <p:txBody>
          <a:bodyPr spcFirstLastPara="1" wrap="square" lIns="0" tIns="0" rIns="0" bIns="0" anchor="ctr" anchorCtr="0">
            <a:normAutofit/>
          </a:bodyPr>
          <a:lstStyle>
            <a:lvl1pPr lvl="0" algn="ctr" rtl="0">
              <a:lnSpc>
                <a:spcPct val="90000"/>
              </a:lnSpc>
              <a:spcBef>
                <a:spcPts val="0"/>
              </a:spcBef>
              <a:spcAft>
                <a:spcPts val="0"/>
              </a:spcAft>
              <a:buClr>
                <a:srgbClr val="1C304A"/>
              </a:buClr>
              <a:buSzPts val="4000"/>
              <a:buFont typeface="Helvetica Neue"/>
              <a:buNone/>
              <a:defRPr sz="4000" b="1">
                <a:solidFill>
                  <a:srgbClr val="1C304A"/>
                </a:solidFill>
                <a:latin typeface="Helvetica Neue"/>
                <a:ea typeface="Helvetica Neue"/>
                <a:cs typeface="Helvetica Neue"/>
                <a:sym typeface="Helvetica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12"/>
          <p:cNvSpPr txBox="1">
            <a:spLocks noGrp="1"/>
          </p:cNvSpPr>
          <p:nvPr>
            <p:ph type="body" idx="1"/>
          </p:nvPr>
        </p:nvSpPr>
        <p:spPr>
          <a:xfrm>
            <a:off x="1999650" y="2213525"/>
            <a:ext cx="8454600" cy="4351200"/>
          </a:xfrm>
          <a:prstGeom prst="rect">
            <a:avLst/>
          </a:prstGeom>
          <a:noFill/>
          <a:ln>
            <a:noFill/>
          </a:ln>
        </p:spPr>
        <p:txBody>
          <a:bodyPr spcFirstLastPara="1" wrap="square" lIns="0" tIns="0" rIns="0" bIns="0" anchor="t" anchorCtr="0">
            <a:normAutofit/>
          </a:bodyPr>
          <a:lstStyle>
            <a:lvl1pPr marL="457200" lvl="0" indent="-279400" algn="l" rtl="0">
              <a:lnSpc>
                <a:spcPct val="110000"/>
              </a:lnSpc>
              <a:spcBef>
                <a:spcPts val="1000"/>
              </a:spcBef>
              <a:spcAft>
                <a:spcPts val="0"/>
              </a:spcAft>
              <a:buClr>
                <a:schemeClr val="dk1"/>
              </a:buClr>
              <a:buSzPts val="800"/>
              <a:buFont typeface="Helvetica Neue"/>
              <a:buChar char="•"/>
              <a:defRPr sz="1800">
                <a:latin typeface="Helvetica Neue"/>
                <a:ea typeface="Helvetica Neue"/>
                <a:cs typeface="Helvetica Neue"/>
                <a:sym typeface="Helvetica Neue"/>
              </a:defRPr>
            </a:lvl1pPr>
            <a:lvl2pPr marL="914400" lvl="1" indent="-298450" algn="l" rtl="0">
              <a:lnSpc>
                <a:spcPct val="110000"/>
              </a:lnSpc>
              <a:spcBef>
                <a:spcPts val="1000"/>
              </a:spcBef>
              <a:spcAft>
                <a:spcPts val="0"/>
              </a:spcAft>
              <a:buClr>
                <a:schemeClr val="dk1"/>
              </a:buClr>
              <a:buSzPts val="1100"/>
              <a:buFont typeface="Helvetica Neue"/>
              <a:buChar char="•"/>
              <a:defRPr sz="1700">
                <a:latin typeface="Helvetica Neue"/>
                <a:ea typeface="Helvetica Neue"/>
                <a:cs typeface="Helvetica Neue"/>
                <a:sym typeface="Helvetica Neue"/>
              </a:defRPr>
            </a:lvl2pPr>
            <a:lvl3pPr marL="1371600" lvl="2" indent="-317500" algn="l" rtl="0">
              <a:lnSpc>
                <a:spcPct val="110000"/>
              </a:lnSpc>
              <a:spcBef>
                <a:spcPts val="1000"/>
              </a:spcBef>
              <a:spcAft>
                <a:spcPts val="0"/>
              </a:spcAft>
              <a:buClr>
                <a:schemeClr val="dk1"/>
              </a:buClr>
              <a:buSzPts val="1400"/>
              <a:buFont typeface="Helvetica Neue"/>
              <a:buChar char="•"/>
              <a:defRPr sz="1600">
                <a:latin typeface="Helvetica Neue"/>
                <a:ea typeface="Helvetica Neue"/>
                <a:cs typeface="Helvetica Neue"/>
                <a:sym typeface="Helvetica Neue"/>
              </a:defRPr>
            </a:lvl3pPr>
            <a:lvl4pPr marL="1828800" lvl="3" indent="-336550" algn="l" rtl="0">
              <a:lnSpc>
                <a:spcPct val="110000"/>
              </a:lnSpc>
              <a:spcBef>
                <a:spcPts val="1000"/>
              </a:spcBef>
              <a:spcAft>
                <a:spcPts val="0"/>
              </a:spcAft>
              <a:buClr>
                <a:schemeClr val="dk1"/>
              </a:buClr>
              <a:buSzPts val="1700"/>
              <a:buFont typeface="Helvetica Neue"/>
              <a:buChar char="•"/>
              <a:defRPr sz="1700">
                <a:latin typeface="Helvetica Neue"/>
                <a:ea typeface="Helvetica Neue"/>
                <a:cs typeface="Helvetica Neue"/>
                <a:sym typeface="Helvetica Neue"/>
              </a:defRPr>
            </a:lvl4pPr>
            <a:lvl5pPr marL="2286000" lvl="4" indent="-311150" algn="l" rtl="0">
              <a:lnSpc>
                <a:spcPct val="110000"/>
              </a:lnSpc>
              <a:spcBef>
                <a:spcPts val="1000"/>
              </a:spcBef>
              <a:spcAft>
                <a:spcPts val="0"/>
              </a:spcAft>
              <a:buClr>
                <a:schemeClr val="dk1"/>
              </a:buClr>
              <a:buSzPts val="1300"/>
              <a:buFont typeface="Helvetica Neue"/>
              <a:buChar char="•"/>
              <a:defRPr sz="1300">
                <a:latin typeface="Helvetica Neue"/>
                <a:ea typeface="Helvetica Neue"/>
                <a:cs typeface="Helvetica Neue"/>
                <a:sym typeface="Helvetica Neue"/>
              </a:defRPr>
            </a:lvl5pPr>
            <a:lvl6pPr marL="2743200" lvl="5" indent="-311150" algn="l" rtl="0">
              <a:lnSpc>
                <a:spcPct val="110000"/>
              </a:lnSpc>
              <a:spcBef>
                <a:spcPts val="1000"/>
              </a:spcBef>
              <a:spcAft>
                <a:spcPts val="0"/>
              </a:spcAft>
              <a:buClr>
                <a:schemeClr val="dk1"/>
              </a:buClr>
              <a:buSzPts val="1300"/>
              <a:buFont typeface="Helvetica Neue"/>
              <a:buChar char="•"/>
              <a:defRPr sz="1300">
                <a:latin typeface="Helvetica Neue"/>
                <a:ea typeface="Helvetica Neue"/>
                <a:cs typeface="Helvetica Neue"/>
                <a:sym typeface="Helvetica Neue"/>
              </a:defRPr>
            </a:lvl6pPr>
            <a:lvl7pPr marL="3200400" lvl="6" indent="-311150" algn="l" rtl="0">
              <a:lnSpc>
                <a:spcPct val="110000"/>
              </a:lnSpc>
              <a:spcBef>
                <a:spcPts val="1000"/>
              </a:spcBef>
              <a:spcAft>
                <a:spcPts val="0"/>
              </a:spcAft>
              <a:buClr>
                <a:schemeClr val="dk1"/>
              </a:buClr>
              <a:buSzPts val="1300"/>
              <a:buFont typeface="Helvetica Neue"/>
              <a:buChar char="•"/>
              <a:defRPr sz="1300">
                <a:latin typeface="Helvetica Neue"/>
                <a:ea typeface="Helvetica Neue"/>
                <a:cs typeface="Helvetica Neue"/>
                <a:sym typeface="Helvetica Neue"/>
              </a:defRPr>
            </a:lvl7pPr>
            <a:lvl8pPr marL="3657600" lvl="7" indent="-311150" algn="l" rtl="0">
              <a:lnSpc>
                <a:spcPct val="110000"/>
              </a:lnSpc>
              <a:spcBef>
                <a:spcPts val="1000"/>
              </a:spcBef>
              <a:spcAft>
                <a:spcPts val="0"/>
              </a:spcAft>
              <a:buClr>
                <a:schemeClr val="dk1"/>
              </a:buClr>
              <a:buSzPts val="1300"/>
              <a:buFont typeface="Helvetica Neue"/>
              <a:buChar char="•"/>
              <a:defRPr sz="1300">
                <a:latin typeface="Helvetica Neue"/>
                <a:ea typeface="Helvetica Neue"/>
                <a:cs typeface="Helvetica Neue"/>
                <a:sym typeface="Helvetica Neue"/>
              </a:defRPr>
            </a:lvl8pPr>
            <a:lvl9pPr marL="4114800" lvl="8" indent="-311150" algn="l" rtl="0">
              <a:lnSpc>
                <a:spcPct val="110000"/>
              </a:lnSpc>
              <a:spcBef>
                <a:spcPts val="1000"/>
              </a:spcBef>
              <a:spcAft>
                <a:spcPts val="0"/>
              </a:spcAft>
              <a:buClr>
                <a:schemeClr val="dk1"/>
              </a:buClr>
              <a:buSzPts val="1300"/>
              <a:buFont typeface="Helvetica Neue"/>
              <a:buChar char="•"/>
              <a:defRPr sz="1300">
                <a:latin typeface="Helvetica Neue"/>
                <a:ea typeface="Helvetica Neue"/>
                <a:cs typeface="Helvetica Neue"/>
                <a:sym typeface="Helvetica Neue"/>
              </a:defRPr>
            </a:lvl9pPr>
          </a:lstStyle>
          <a:p>
            <a:endParaRPr/>
          </a:p>
        </p:txBody>
      </p:sp>
      <p:sp>
        <p:nvSpPr>
          <p:cNvPr id="112" name="Google Shape;112;p12"/>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cxnSp>
        <p:nvCxnSpPr>
          <p:cNvPr id="113" name="Google Shape;113;p12"/>
          <p:cNvCxnSpPr/>
          <p:nvPr/>
        </p:nvCxnSpPr>
        <p:spPr>
          <a:xfrm>
            <a:off x="698500" y="6527800"/>
            <a:ext cx="10947300" cy="0"/>
          </a:xfrm>
          <a:prstGeom prst="straightConnector1">
            <a:avLst/>
          </a:prstGeom>
          <a:noFill/>
          <a:ln w="9525" cap="flat" cmpd="sng">
            <a:solidFill>
              <a:srgbClr val="208BCC"/>
            </a:solidFill>
            <a:prstDash val="solid"/>
            <a:miter lim="400000"/>
            <a:headEnd type="none" w="sm" len="sm"/>
            <a:tailEnd type="none" w="sm" len="sm"/>
          </a:ln>
        </p:spPr>
      </p:cxnSp>
      <p:pic>
        <p:nvPicPr>
          <p:cNvPr id="114" name="Google Shape;114;p12"/>
          <p:cNvPicPr preferRelativeResize="0"/>
          <p:nvPr/>
        </p:nvPicPr>
        <p:blipFill rotWithShape="1">
          <a:blip r:embed="rId2">
            <a:alphaModFix/>
          </a:blip>
          <a:srcRect/>
          <a:stretch/>
        </p:blipFill>
        <p:spPr>
          <a:xfrm>
            <a:off x="128016" y="6294634"/>
            <a:ext cx="457201" cy="466345"/>
          </a:xfrm>
          <a:prstGeom prst="rect">
            <a:avLst/>
          </a:prstGeom>
          <a:noFill/>
          <a:ln>
            <a:noFill/>
          </a:ln>
        </p:spPr>
      </p:pic>
      <p:sp>
        <p:nvSpPr>
          <p:cNvPr id="115" name="Google Shape;115;p12"/>
          <p:cNvSpPr txBox="1">
            <a:spLocks noGrp="1"/>
          </p:cNvSpPr>
          <p:nvPr>
            <p:ph type="subTitle" idx="2"/>
          </p:nvPr>
        </p:nvSpPr>
        <p:spPr>
          <a:xfrm>
            <a:off x="0" y="1330775"/>
            <a:ext cx="12192000" cy="808200"/>
          </a:xfrm>
          <a:prstGeom prst="rect">
            <a:avLst/>
          </a:prstGeom>
        </p:spPr>
        <p:txBody>
          <a:bodyPr spcFirstLastPara="1" wrap="square" lIns="0" tIns="0" rIns="0" bIns="0" anchor="ctr" anchorCtr="0">
            <a:normAutofit/>
          </a:bodyPr>
          <a:lstStyle>
            <a:lvl1pPr lvl="0" algn="ctr" rtl="0">
              <a:spcBef>
                <a:spcPts val="1000"/>
              </a:spcBef>
              <a:spcAft>
                <a:spcPts val="0"/>
              </a:spcAft>
              <a:buClr>
                <a:srgbClr val="005990"/>
              </a:buClr>
              <a:buSzPts val="2800"/>
              <a:buNone/>
              <a:defRPr b="1">
                <a:solidFill>
                  <a:srgbClr val="005990"/>
                </a:solidFill>
              </a:defRPr>
            </a:lvl1pPr>
            <a:lvl2pPr lvl="1" rtl="0">
              <a:spcBef>
                <a:spcPts val="500"/>
              </a:spcBef>
              <a:spcAft>
                <a:spcPts val="0"/>
              </a:spcAft>
              <a:buSzPts val="2800"/>
              <a:buNone/>
              <a:defRPr sz="2800"/>
            </a:lvl2pPr>
            <a:lvl3pPr lvl="2" rtl="0">
              <a:spcBef>
                <a:spcPts val="500"/>
              </a:spcBef>
              <a:spcAft>
                <a:spcPts val="0"/>
              </a:spcAft>
              <a:buSzPts val="2800"/>
              <a:buNone/>
              <a:defRPr sz="2800"/>
            </a:lvl3pPr>
            <a:lvl4pPr lvl="3" rtl="0">
              <a:spcBef>
                <a:spcPts val="500"/>
              </a:spcBef>
              <a:spcAft>
                <a:spcPts val="0"/>
              </a:spcAft>
              <a:buSzPts val="2800"/>
              <a:buNone/>
              <a:defRPr sz="2800"/>
            </a:lvl4pPr>
            <a:lvl5pPr lvl="4" rtl="0">
              <a:spcBef>
                <a:spcPts val="500"/>
              </a:spcBef>
              <a:spcAft>
                <a:spcPts val="0"/>
              </a:spcAft>
              <a:buSzPts val="2800"/>
              <a:buNone/>
              <a:defRPr sz="2800"/>
            </a:lvl5pPr>
            <a:lvl6pPr lvl="5" rtl="0">
              <a:spcBef>
                <a:spcPts val="500"/>
              </a:spcBef>
              <a:spcAft>
                <a:spcPts val="0"/>
              </a:spcAft>
              <a:buSzPts val="2800"/>
              <a:buNone/>
              <a:defRPr sz="2800"/>
            </a:lvl6pPr>
            <a:lvl7pPr lvl="6" rtl="0">
              <a:spcBef>
                <a:spcPts val="500"/>
              </a:spcBef>
              <a:spcAft>
                <a:spcPts val="0"/>
              </a:spcAft>
              <a:buSzPts val="2800"/>
              <a:buNone/>
              <a:defRPr sz="2800"/>
            </a:lvl7pPr>
            <a:lvl8pPr lvl="7" rtl="0">
              <a:spcBef>
                <a:spcPts val="500"/>
              </a:spcBef>
              <a:spcAft>
                <a:spcPts val="0"/>
              </a:spcAft>
              <a:buSzPts val="2800"/>
              <a:buNone/>
              <a:defRPr sz="2800"/>
            </a:lvl8pPr>
            <a:lvl9pPr lvl="8" rtl="0">
              <a:spcBef>
                <a:spcPts val="500"/>
              </a:spcBef>
              <a:spcAft>
                <a:spcPts val="0"/>
              </a:spcAft>
              <a:buSzPts val="2800"/>
              <a:buNone/>
              <a:defRPr sz="2800"/>
            </a:lvl9pPr>
          </a:lstStyle>
          <a:p>
            <a:endParaRPr/>
          </a:p>
        </p:txBody>
      </p:sp>
      <p:sp>
        <p:nvSpPr>
          <p:cNvPr id="116" name="Google Shape;116;p12"/>
          <p:cNvSpPr/>
          <p:nvPr/>
        </p:nvSpPr>
        <p:spPr>
          <a:xfrm rot="5400000" flipH="1">
            <a:off x="5984125" y="-5984250"/>
            <a:ext cx="228600" cy="12197100"/>
          </a:xfrm>
          <a:prstGeom prst="rect">
            <a:avLst/>
          </a:prstGeom>
          <a:gradFill>
            <a:gsLst>
              <a:gs pos="0">
                <a:srgbClr val="026DAE"/>
              </a:gs>
              <a:gs pos="99000">
                <a:srgbClr val="349FE0"/>
              </a:gs>
              <a:gs pos="100000">
                <a:srgbClr val="349FE0"/>
              </a:gs>
            </a:gsLst>
            <a:lin ang="5400012"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Small Grey Bar ">
  <p:cSld name="Title and Content_1_1_1">
    <p:spTree>
      <p:nvGrpSpPr>
        <p:cNvPr id="1" name="Shape 117"/>
        <p:cNvGrpSpPr/>
        <p:nvPr/>
      </p:nvGrpSpPr>
      <p:grpSpPr>
        <a:xfrm>
          <a:off x="0" y="0"/>
          <a:ext cx="0" cy="0"/>
          <a:chOff x="0" y="0"/>
          <a:chExt cx="0" cy="0"/>
        </a:xfrm>
      </p:grpSpPr>
      <p:sp>
        <p:nvSpPr>
          <p:cNvPr id="118" name="Google Shape;118;p13"/>
          <p:cNvSpPr/>
          <p:nvPr/>
        </p:nvSpPr>
        <p:spPr>
          <a:xfrm rot="5400000" flipH="1">
            <a:off x="5563350" y="-5334181"/>
            <a:ext cx="1035300" cy="12161700"/>
          </a:xfrm>
          <a:prstGeom prst="rect">
            <a:avLst/>
          </a:prstGeom>
          <a:gradFill>
            <a:gsLst>
              <a:gs pos="0">
                <a:srgbClr val="E9EDEE"/>
              </a:gs>
              <a:gs pos="100000">
                <a:srgbClr val="F3F7F8"/>
              </a:gs>
            </a:gsLst>
            <a:lin ang="0"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19" name="Google Shape;119;p13"/>
          <p:cNvSpPr txBox="1">
            <a:spLocks noGrp="1"/>
          </p:cNvSpPr>
          <p:nvPr>
            <p:ph type="title"/>
          </p:nvPr>
        </p:nvSpPr>
        <p:spPr>
          <a:xfrm>
            <a:off x="-75" y="375800"/>
            <a:ext cx="12263100" cy="808200"/>
          </a:xfrm>
          <a:prstGeom prst="rect">
            <a:avLst/>
          </a:prstGeom>
          <a:noFill/>
          <a:ln>
            <a:noFill/>
          </a:ln>
        </p:spPr>
        <p:txBody>
          <a:bodyPr spcFirstLastPara="1" wrap="square" lIns="0" tIns="0" rIns="0" bIns="0" anchor="ctr" anchorCtr="0">
            <a:normAutofit/>
          </a:bodyPr>
          <a:lstStyle>
            <a:lvl1pPr lvl="0" algn="ctr" rtl="0">
              <a:lnSpc>
                <a:spcPct val="90000"/>
              </a:lnSpc>
              <a:spcBef>
                <a:spcPts val="0"/>
              </a:spcBef>
              <a:spcAft>
                <a:spcPts val="0"/>
              </a:spcAft>
              <a:buClr>
                <a:srgbClr val="1C304A"/>
              </a:buClr>
              <a:buSzPts val="4000"/>
              <a:buFont typeface="Helvetica Neue"/>
              <a:buNone/>
              <a:defRPr sz="4000" b="1">
                <a:solidFill>
                  <a:srgbClr val="1C304A"/>
                </a:solidFill>
                <a:latin typeface="Helvetica Neue"/>
                <a:ea typeface="Helvetica Neue"/>
                <a:cs typeface="Helvetica Neue"/>
                <a:sym typeface="Helvetica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13"/>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cxnSp>
        <p:nvCxnSpPr>
          <p:cNvPr id="121" name="Google Shape;121;p13"/>
          <p:cNvCxnSpPr/>
          <p:nvPr/>
        </p:nvCxnSpPr>
        <p:spPr>
          <a:xfrm>
            <a:off x="698500" y="6527800"/>
            <a:ext cx="10947300" cy="0"/>
          </a:xfrm>
          <a:prstGeom prst="straightConnector1">
            <a:avLst/>
          </a:prstGeom>
          <a:noFill/>
          <a:ln w="9525" cap="flat" cmpd="sng">
            <a:solidFill>
              <a:srgbClr val="208BCC"/>
            </a:solidFill>
            <a:prstDash val="solid"/>
            <a:miter lim="400000"/>
            <a:headEnd type="none" w="sm" len="sm"/>
            <a:tailEnd type="none" w="sm" len="sm"/>
          </a:ln>
        </p:spPr>
      </p:cxnSp>
      <p:pic>
        <p:nvPicPr>
          <p:cNvPr id="122" name="Google Shape;122;p13"/>
          <p:cNvPicPr preferRelativeResize="0"/>
          <p:nvPr/>
        </p:nvPicPr>
        <p:blipFill rotWithShape="1">
          <a:blip r:embed="rId2">
            <a:alphaModFix/>
          </a:blip>
          <a:srcRect/>
          <a:stretch/>
        </p:blipFill>
        <p:spPr>
          <a:xfrm>
            <a:off x="128016" y="6294634"/>
            <a:ext cx="457201" cy="466345"/>
          </a:xfrm>
          <a:prstGeom prst="rect">
            <a:avLst/>
          </a:prstGeom>
          <a:noFill/>
          <a:ln>
            <a:noFill/>
          </a:ln>
        </p:spPr>
      </p:pic>
      <p:sp>
        <p:nvSpPr>
          <p:cNvPr id="123" name="Google Shape;123;p13"/>
          <p:cNvSpPr/>
          <p:nvPr/>
        </p:nvSpPr>
        <p:spPr>
          <a:xfrm rot="5400000" flipH="1">
            <a:off x="5984125" y="-5984250"/>
            <a:ext cx="228600" cy="12197100"/>
          </a:xfrm>
          <a:prstGeom prst="rect">
            <a:avLst/>
          </a:prstGeom>
          <a:gradFill>
            <a:gsLst>
              <a:gs pos="0">
                <a:srgbClr val="026DAE"/>
              </a:gs>
              <a:gs pos="99000">
                <a:srgbClr val="349FE0"/>
              </a:gs>
              <a:gs pos="100000">
                <a:srgbClr val="349FE0"/>
              </a:gs>
            </a:gsLst>
            <a:lin ang="5400012"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type="titleOnly">
  <p:cSld name="TITLE_ONLY">
    <p:spTree>
      <p:nvGrpSpPr>
        <p:cNvPr id="1" name="Shape 124"/>
        <p:cNvGrpSpPr/>
        <p:nvPr/>
      </p:nvGrpSpPr>
      <p:grpSpPr>
        <a:xfrm>
          <a:off x="0" y="0"/>
          <a:ext cx="0" cy="0"/>
          <a:chOff x="0" y="0"/>
          <a:chExt cx="0" cy="0"/>
        </a:xfrm>
      </p:grpSpPr>
      <p:sp>
        <p:nvSpPr>
          <p:cNvPr id="125" name="Google Shape;125;p14"/>
          <p:cNvSpPr/>
          <p:nvPr/>
        </p:nvSpPr>
        <p:spPr>
          <a:xfrm rot="5400000" flipH="1">
            <a:off x="2666998" y="-2667000"/>
            <a:ext cx="6858001" cy="12192000"/>
          </a:xfrm>
          <a:prstGeom prst="rect">
            <a:avLst/>
          </a:prstGeom>
          <a:gradFill>
            <a:gsLst>
              <a:gs pos="0">
                <a:srgbClr val="1681C2"/>
              </a:gs>
              <a:gs pos="98000">
                <a:srgbClr val="005990"/>
              </a:gs>
              <a:gs pos="100000">
                <a:srgbClr val="005990"/>
              </a:gs>
            </a:gsLst>
            <a:lin ang="0"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26" name="Google Shape;126;p14"/>
          <p:cNvSpPr txBox="1">
            <a:spLocks noGrp="1"/>
          </p:cNvSpPr>
          <p:nvPr>
            <p:ph type="title"/>
          </p:nvPr>
        </p:nvSpPr>
        <p:spPr>
          <a:xfrm>
            <a:off x="2602250" y="2352450"/>
            <a:ext cx="7110000" cy="13257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400"/>
              <a:buFont typeface="Arial"/>
              <a:buNone/>
              <a:defRPr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4"/>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28" name="Google Shape;128;p14"/>
          <p:cNvSpPr txBox="1">
            <a:spLocks noGrp="1"/>
          </p:cNvSpPr>
          <p:nvPr>
            <p:ph type="subTitle" idx="1"/>
          </p:nvPr>
        </p:nvSpPr>
        <p:spPr>
          <a:xfrm>
            <a:off x="2602250" y="3760475"/>
            <a:ext cx="6264300" cy="723000"/>
          </a:xfrm>
          <a:prstGeom prst="rect">
            <a:avLst/>
          </a:prstGeom>
        </p:spPr>
        <p:txBody>
          <a:bodyPr spcFirstLastPara="1" wrap="square" lIns="91425" tIns="45700" rIns="91425" bIns="45700" anchor="ctr" anchorCtr="0">
            <a:spAutoFit/>
          </a:bodyPr>
          <a:lstStyle>
            <a:lvl1pPr lvl="0">
              <a:spcBef>
                <a:spcPts val="1000"/>
              </a:spcBef>
              <a:spcAft>
                <a:spcPts val="0"/>
              </a:spcAft>
              <a:buClr>
                <a:srgbClr val="FFFFFF"/>
              </a:buClr>
              <a:buSzPts val="2400"/>
              <a:buNone/>
              <a:defRPr sz="2400" i="1">
                <a:solidFill>
                  <a:srgbClr val="FFFFFF"/>
                </a:solidFill>
              </a:defRPr>
            </a:lvl1pPr>
            <a:lvl2pPr lvl="1">
              <a:spcBef>
                <a:spcPts val="500"/>
              </a:spcBef>
              <a:spcAft>
                <a:spcPts val="0"/>
              </a:spcAft>
              <a:buSzPts val="2400"/>
              <a:buNone/>
              <a:defRPr/>
            </a:lvl2pPr>
            <a:lvl3pPr lvl="2">
              <a:spcBef>
                <a:spcPts val="500"/>
              </a:spcBef>
              <a:spcAft>
                <a:spcPts val="0"/>
              </a:spcAft>
              <a:buSzPts val="20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0"/>
              </a:spcAft>
              <a:buSzPts val="1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 AI v1">
  <p:cSld name="TITLE_ONLY_1">
    <p:spTree>
      <p:nvGrpSpPr>
        <p:cNvPr id="1" name="Shape 129"/>
        <p:cNvGrpSpPr/>
        <p:nvPr/>
      </p:nvGrpSpPr>
      <p:grpSpPr>
        <a:xfrm>
          <a:off x="0" y="0"/>
          <a:ext cx="0" cy="0"/>
          <a:chOff x="0" y="0"/>
          <a:chExt cx="0" cy="0"/>
        </a:xfrm>
      </p:grpSpPr>
      <p:pic>
        <p:nvPicPr>
          <p:cNvPr id="130" name="Google Shape;130;p15"/>
          <p:cNvPicPr preferRelativeResize="0"/>
          <p:nvPr/>
        </p:nvPicPr>
        <p:blipFill rotWithShape="1">
          <a:blip r:embed="rId2">
            <a:alphaModFix/>
          </a:blip>
          <a:srcRect l="9" r="9"/>
          <a:stretch/>
        </p:blipFill>
        <p:spPr>
          <a:xfrm>
            <a:off x="0" y="-29300"/>
            <a:ext cx="12286848" cy="6912924"/>
          </a:xfrm>
          <a:prstGeom prst="rect">
            <a:avLst/>
          </a:prstGeom>
          <a:noFill/>
          <a:ln>
            <a:noFill/>
          </a:ln>
        </p:spPr>
      </p:pic>
      <p:sp>
        <p:nvSpPr>
          <p:cNvPr id="131" name="Google Shape;131;p15"/>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pic>
        <p:nvPicPr>
          <p:cNvPr id="132" name="Google Shape;132;p15"/>
          <p:cNvPicPr preferRelativeResize="0"/>
          <p:nvPr/>
        </p:nvPicPr>
        <p:blipFill>
          <a:blip r:embed="rId3">
            <a:alphaModFix/>
          </a:blip>
          <a:stretch>
            <a:fillRect/>
          </a:stretch>
        </p:blipFill>
        <p:spPr>
          <a:xfrm>
            <a:off x="229050" y="6116775"/>
            <a:ext cx="599649" cy="599676"/>
          </a:xfrm>
          <a:prstGeom prst="rect">
            <a:avLst/>
          </a:prstGeom>
          <a:noFill/>
          <a:ln>
            <a:noFill/>
          </a:ln>
        </p:spPr>
      </p:pic>
      <p:sp>
        <p:nvSpPr>
          <p:cNvPr id="133" name="Google Shape;133;p15"/>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34" name="Google Shape;134;p15"/>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ansition DA">
  <p:cSld name="TITLE_ONLY_1_1">
    <p:spTree>
      <p:nvGrpSpPr>
        <p:cNvPr id="1" name="Shape 135"/>
        <p:cNvGrpSpPr/>
        <p:nvPr/>
      </p:nvGrpSpPr>
      <p:grpSpPr>
        <a:xfrm>
          <a:off x="0" y="0"/>
          <a:ext cx="0" cy="0"/>
          <a:chOff x="0" y="0"/>
          <a:chExt cx="0" cy="0"/>
        </a:xfrm>
      </p:grpSpPr>
      <p:pic>
        <p:nvPicPr>
          <p:cNvPr id="136" name="Google Shape;136;p16"/>
          <p:cNvPicPr preferRelativeResize="0"/>
          <p:nvPr/>
        </p:nvPicPr>
        <p:blipFill rotWithShape="1">
          <a:blip r:embed="rId2">
            <a:alphaModFix/>
          </a:blip>
          <a:srcRect/>
          <a:stretch/>
        </p:blipFill>
        <p:spPr>
          <a:xfrm>
            <a:off x="0" y="8484"/>
            <a:ext cx="12161838" cy="6841034"/>
          </a:xfrm>
          <a:prstGeom prst="rect">
            <a:avLst/>
          </a:prstGeom>
          <a:solidFill>
            <a:srgbClr val="BFBFBF"/>
          </a:solidFill>
          <a:ln>
            <a:noFill/>
          </a:ln>
        </p:spPr>
      </p:pic>
      <p:sp>
        <p:nvSpPr>
          <p:cNvPr id="137" name="Google Shape;137;p16"/>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pic>
        <p:nvPicPr>
          <p:cNvPr id="138" name="Google Shape;138;p16"/>
          <p:cNvPicPr preferRelativeResize="0"/>
          <p:nvPr/>
        </p:nvPicPr>
        <p:blipFill>
          <a:blip r:embed="rId3">
            <a:alphaModFix/>
          </a:blip>
          <a:stretch>
            <a:fillRect/>
          </a:stretch>
        </p:blipFill>
        <p:spPr>
          <a:xfrm>
            <a:off x="229050" y="6116775"/>
            <a:ext cx="599649" cy="599676"/>
          </a:xfrm>
          <a:prstGeom prst="rect">
            <a:avLst/>
          </a:prstGeom>
          <a:noFill/>
          <a:ln>
            <a:noFill/>
          </a:ln>
        </p:spPr>
      </p:pic>
      <p:sp>
        <p:nvSpPr>
          <p:cNvPr id="139" name="Google Shape;139;p16"/>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40" name="Google Shape;140;p16"/>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ansition CC v1">
  <p:cSld name="TITLE_ONLY_1_1_1">
    <p:spTree>
      <p:nvGrpSpPr>
        <p:cNvPr id="1" name="Shape 141"/>
        <p:cNvGrpSpPr/>
        <p:nvPr/>
      </p:nvGrpSpPr>
      <p:grpSpPr>
        <a:xfrm>
          <a:off x="0" y="0"/>
          <a:ext cx="0" cy="0"/>
          <a:chOff x="0" y="0"/>
          <a:chExt cx="0" cy="0"/>
        </a:xfrm>
      </p:grpSpPr>
      <p:pic>
        <p:nvPicPr>
          <p:cNvPr id="142" name="Google Shape;142;p17"/>
          <p:cNvPicPr preferRelativeResize="0"/>
          <p:nvPr/>
        </p:nvPicPr>
        <p:blipFill rotWithShape="1">
          <a:blip r:embed="rId2">
            <a:alphaModFix/>
          </a:blip>
          <a:srcRect/>
          <a:stretch/>
        </p:blipFill>
        <p:spPr>
          <a:xfrm>
            <a:off x="0" y="8484"/>
            <a:ext cx="12161838" cy="6841034"/>
          </a:xfrm>
          <a:prstGeom prst="rect">
            <a:avLst/>
          </a:prstGeom>
          <a:solidFill>
            <a:srgbClr val="BFBFBF"/>
          </a:solidFill>
          <a:ln>
            <a:noFill/>
          </a:ln>
        </p:spPr>
      </p:pic>
      <p:sp>
        <p:nvSpPr>
          <p:cNvPr id="143" name="Google Shape;143;p17"/>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44" name="Google Shape;144;p17"/>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45" name="Google Shape;145;p17"/>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a:spcBef>
                <a:spcPts val="0"/>
              </a:spcBef>
              <a:spcAft>
                <a:spcPts val="0"/>
              </a:spcAft>
              <a:buClr>
                <a:srgbClr val="FFFFFF"/>
              </a:buClr>
              <a:buSzPts val="5400"/>
              <a:buNone/>
              <a:defRPr sz="54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6" name="Google Shape;146;p17"/>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ansition CC v2">
  <p:cSld name="TITLE_ONLY_1_1_1_2">
    <p:spTree>
      <p:nvGrpSpPr>
        <p:cNvPr id="1" name="Shape 147"/>
        <p:cNvGrpSpPr/>
        <p:nvPr/>
      </p:nvGrpSpPr>
      <p:grpSpPr>
        <a:xfrm>
          <a:off x="0" y="0"/>
          <a:ext cx="0" cy="0"/>
          <a:chOff x="0" y="0"/>
          <a:chExt cx="0" cy="0"/>
        </a:xfrm>
      </p:grpSpPr>
      <p:pic>
        <p:nvPicPr>
          <p:cNvPr id="148" name="Google Shape;148;p18"/>
          <p:cNvPicPr preferRelativeResize="0"/>
          <p:nvPr/>
        </p:nvPicPr>
        <p:blipFill>
          <a:blip r:embed="rId2">
            <a:alphaModFix/>
          </a:blip>
          <a:stretch>
            <a:fillRect/>
          </a:stretch>
        </p:blipFill>
        <p:spPr>
          <a:xfrm>
            <a:off x="0" y="-146900"/>
            <a:ext cx="6232301" cy="7004900"/>
          </a:xfrm>
          <a:prstGeom prst="rect">
            <a:avLst/>
          </a:prstGeom>
          <a:noFill/>
          <a:ln>
            <a:noFill/>
          </a:ln>
        </p:spPr>
      </p:pic>
      <p:sp>
        <p:nvSpPr>
          <p:cNvPr id="149" name="Google Shape;149;p18"/>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50" name="Google Shape;150;p18"/>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51" name="Google Shape;151;p18"/>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2" name="Google Shape;152;p18"/>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ransition IO v1">
  <p:cSld name="TITLE_ONLY_1_1_1_1">
    <p:spTree>
      <p:nvGrpSpPr>
        <p:cNvPr id="1" name="Shape 153"/>
        <p:cNvGrpSpPr/>
        <p:nvPr/>
      </p:nvGrpSpPr>
      <p:grpSpPr>
        <a:xfrm>
          <a:off x="0" y="0"/>
          <a:ext cx="0" cy="0"/>
          <a:chOff x="0" y="0"/>
          <a:chExt cx="0" cy="0"/>
        </a:xfrm>
      </p:grpSpPr>
      <p:pic>
        <p:nvPicPr>
          <p:cNvPr id="154" name="Google Shape;154;p19"/>
          <p:cNvPicPr preferRelativeResize="0"/>
          <p:nvPr/>
        </p:nvPicPr>
        <p:blipFill rotWithShape="1">
          <a:blip r:embed="rId2">
            <a:alphaModFix/>
          </a:blip>
          <a:srcRect/>
          <a:stretch/>
        </p:blipFill>
        <p:spPr>
          <a:xfrm>
            <a:off x="0" y="8484"/>
            <a:ext cx="12161838" cy="6841034"/>
          </a:xfrm>
          <a:prstGeom prst="rect">
            <a:avLst/>
          </a:prstGeom>
          <a:solidFill>
            <a:srgbClr val="BFBFBF"/>
          </a:solidFill>
          <a:ln>
            <a:noFill/>
          </a:ln>
        </p:spPr>
      </p:pic>
      <p:sp>
        <p:nvSpPr>
          <p:cNvPr id="155" name="Google Shape;155;p19"/>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56" name="Google Shape;156;p19"/>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57" name="Google Shape;157;p19"/>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8" name="Google Shape;158;p19"/>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ransition Cloud">
  <p:cSld name="TITLE_ONLY_1_1_1_1_1">
    <p:spTree>
      <p:nvGrpSpPr>
        <p:cNvPr id="1" name="Shape 159"/>
        <p:cNvGrpSpPr/>
        <p:nvPr/>
      </p:nvGrpSpPr>
      <p:grpSpPr>
        <a:xfrm>
          <a:off x="0" y="0"/>
          <a:ext cx="0" cy="0"/>
          <a:chOff x="0" y="0"/>
          <a:chExt cx="0" cy="0"/>
        </a:xfrm>
      </p:grpSpPr>
      <p:pic>
        <p:nvPicPr>
          <p:cNvPr id="160" name="Google Shape;160;p20"/>
          <p:cNvPicPr preferRelativeResize="0"/>
          <p:nvPr/>
        </p:nvPicPr>
        <p:blipFill rotWithShape="1">
          <a:blip r:embed="rId2">
            <a:alphaModFix/>
          </a:blip>
          <a:srcRect/>
          <a:stretch/>
        </p:blipFill>
        <p:spPr>
          <a:xfrm>
            <a:off x="0" y="8484"/>
            <a:ext cx="12161838" cy="6841034"/>
          </a:xfrm>
          <a:prstGeom prst="rect">
            <a:avLst/>
          </a:prstGeom>
          <a:solidFill>
            <a:srgbClr val="BFBFBF"/>
          </a:solidFill>
          <a:ln>
            <a:noFill/>
          </a:ln>
        </p:spPr>
      </p:pic>
      <p:sp>
        <p:nvSpPr>
          <p:cNvPr id="161" name="Google Shape;161;p20"/>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62" name="Google Shape;162;p20"/>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63" name="Google Shape;163;p20"/>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64" name="Google Shape;164;p20"/>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v1 with client logo">
  <p:cSld name="TITLE_1">
    <p:spTree>
      <p:nvGrpSpPr>
        <p:cNvPr id="1" name="Shape 17"/>
        <p:cNvGrpSpPr/>
        <p:nvPr/>
      </p:nvGrpSpPr>
      <p:grpSpPr>
        <a:xfrm>
          <a:off x="0" y="0"/>
          <a:ext cx="0" cy="0"/>
          <a:chOff x="0" y="0"/>
          <a:chExt cx="0" cy="0"/>
        </a:xfrm>
      </p:grpSpPr>
      <p:sp>
        <p:nvSpPr>
          <p:cNvPr id="18" name="Google Shape;18;p3"/>
          <p:cNvSpPr/>
          <p:nvPr/>
        </p:nvSpPr>
        <p:spPr>
          <a:xfrm rot="5400000" flipH="1">
            <a:off x="3959540" y="-3032384"/>
            <a:ext cx="4242900" cy="12161700"/>
          </a:xfrm>
          <a:prstGeom prst="rect">
            <a:avLst/>
          </a:prstGeom>
          <a:gradFill>
            <a:gsLst>
              <a:gs pos="0">
                <a:srgbClr val="026DAE"/>
              </a:gs>
              <a:gs pos="60000">
                <a:srgbClr val="349FE0"/>
              </a:gs>
              <a:gs pos="99000">
                <a:srgbClr val="349FE0"/>
              </a:gs>
              <a:gs pos="100000">
                <a:srgbClr val="349FE0"/>
              </a:gs>
            </a:gsLst>
            <a:lin ang="18900044" scaled="0"/>
          </a:gradFill>
          <a:ln>
            <a:noFill/>
          </a:ln>
        </p:spPr>
        <p:txBody>
          <a:bodyPr spcFirstLastPara="1" wrap="square" lIns="62175" tIns="31075" rIns="62175" bIns="31075" anchor="ctr" anchorCtr="0">
            <a:noAutofit/>
          </a:bodyPr>
          <a:lstStyle/>
          <a:p>
            <a:pPr marL="0" marR="0" lvl="0" indent="0" algn="ctr"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t="69" b="59"/>
          <a:stretch/>
        </p:blipFill>
        <p:spPr>
          <a:xfrm>
            <a:off x="2268038" y="5612822"/>
            <a:ext cx="886054" cy="836104"/>
          </a:xfrm>
          <a:prstGeom prst="rect">
            <a:avLst/>
          </a:prstGeom>
          <a:noFill/>
          <a:ln>
            <a:noFill/>
          </a:ln>
        </p:spPr>
      </p:pic>
      <p:pic>
        <p:nvPicPr>
          <p:cNvPr id="20" name="Google Shape;20;p3"/>
          <p:cNvPicPr preferRelativeResize="0"/>
          <p:nvPr/>
        </p:nvPicPr>
        <p:blipFill rotWithShape="1">
          <a:blip r:embed="rId3">
            <a:alphaModFix/>
          </a:blip>
          <a:srcRect/>
          <a:stretch/>
        </p:blipFill>
        <p:spPr>
          <a:xfrm>
            <a:off x="3352949" y="5495544"/>
            <a:ext cx="4987349" cy="1121650"/>
          </a:xfrm>
          <a:prstGeom prst="rect">
            <a:avLst/>
          </a:prstGeom>
          <a:noFill/>
          <a:ln>
            <a:noFill/>
          </a:ln>
        </p:spPr>
      </p:pic>
      <p:sp>
        <p:nvSpPr>
          <p:cNvPr id="21" name="Google Shape;21;p3"/>
          <p:cNvSpPr txBox="1">
            <a:spLocks noGrp="1"/>
          </p:cNvSpPr>
          <p:nvPr>
            <p:ph type="ctrTitle"/>
          </p:nvPr>
        </p:nvSpPr>
        <p:spPr>
          <a:xfrm>
            <a:off x="862025" y="1325038"/>
            <a:ext cx="9144000" cy="2387700"/>
          </a:xfrm>
          <a:prstGeom prst="rect">
            <a:avLst/>
          </a:prstGeom>
          <a:noFill/>
          <a:ln>
            <a:noFill/>
          </a:ln>
        </p:spPr>
        <p:txBody>
          <a:bodyPr spcFirstLastPara="1" wrap="square" lIns="0" tIns="0" rIns="0" bIns="0" anchor="b" anchorCtr="0">
            <a:normAutofit/>
          </a:bodyPr>
          <a:lstStyle>
            <a:lvl1pPr lvl="0" rtl="0">
              <a:lnSpc>
                <a:spcPct val="90000"/>
              </a:lnSpc>
              <a:spcBef>
                <a:spcPts val="0"/>
              </a:spcBef>
              <a:spcAft>
                <a:spcPts val="0"/>
              </a:spcAft>
              <a:buClr>
                <a:srgbClr val="FFFFFF"/>
              </a:buClr>
              <a:buSzPts val="6000"/>
              <a:buFont typeface="Arial"/>
              <a:buNone/>
              <a:defRPr sz="6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3"/>
          <p:cNvSpPr txBox="1">
            <a:spLocks noGrp="1"/>
          </p:cNvSpPr>
          <p:nvPr>
            <p:ph type="subTitle" idx="1"/>
          </p:nvPr>
        </p:nvSpPr>
        <p:spPr>
          <a:xfrm>
            <a:off x="862025" y="4033318"/>
            <a:ext cx="9144000" cy="717300"/>
          </a:xfrm>
          <a:prstGeom prst="rect">
            <a:avLst/>
          </a:prstGeom>
          <a:noFill/>
          <a:ln>
            <a:noFill/>
          </a:ln>
        </p:spPr>
        <p:txBody>
          <a:bodyPr spcFirstLastPara="1" wrap="square" lIns="0" tIns="0" rIns="0" bIns="0" anchor="t" anchorCtr="0">
            <a:normAutofit/>
          </a:bodyPr>
          <a:lstStyle>
            <a:lvl1pPr lvl="0" rtl="0">
              <a:lnSpc>
                <a:spcPct val="90000"/>
              </a:lnSpc>
              <a:spcBef>
                <a:spcPts val="1000"/>
              </a:spcBef>
              <a:spcAft>
                <a:spcPts val="0"/>
              </a:spcAft>
              <a:buClr>
                <a:srgbClr val="B4E6FF"/>
              </a:buClr>
              <a:buSzPts val="2400"/>
              <a:buNone/>
              <a:defRPr sz="2400" b="1">
                <a:solidFill>
                  <a:srgbClr val="B4E6FF"/>
                </a:solidFill>
              </a:defRPr>
            </a:lvl1pPr>
            <a:lvl2pPr lvl="1" rtl="0">
              <a:lnSpc>
                <a:spcPct val="90000"/>
              </a:lnSpc>
              <a:spcBef>
                <a:spcPts val="500"/>
              </a:spcBef>
              <a:spcAft>
                <a:spcPts val="0"/>
              </a:spcAft>
              <a:buClr>
                <a:schemeClr val="dk1"/>
              </a:buClr>
              <a:buSzPts val="2000"/>
              <a:buNone/>
              <a:defRPr sz="2000"/>
            </a:lvl2pPr>
            <a:lvl3pPr lvl="2" rtl="0">
              <a:lnSpc>
                <a:spcPct val="90000"/>
              </a:lnSpc>
              <a:spcBef>
                <a:spcPts val="500"/>
              </a:spcBef>
              <a:spcAft>
                <a:spcPts val="0"/>
              </a:spcAft>
              <a:buClr>
                <a:schemeClr val="dk1"/>
              </a:buClr>
              <a:buSzPts val="1800"/>
              <a:buNone/>
              <a:defRPr sz="1800"/>
            </a:lvl3pPr>
            <a:lvl4pPr lvl="3" rtl="0">
              <a:lnSpc>
                <a:spcPct val="90000"/>
              </a:lnSpc>
              <a:spcBef>
                <a:spcPts val="500"/>
              </a:spcBef>
              <a:spcAft>
                <a:spcPts val="0"/>
              </a:spcAft>
              <a:buClr>
                <a:schemeClr val="dk1"/>
              </a:buClr>
              <a:buSzPts val="1600"/>
              <a:buNone/>
              <a:defRPr sz="1600"/>
            </a:lvl4pPr>
            <a:lvl5pPr lvl="4" rtl="0">
              <a:lnSpc>
                <a:spcPct val="90000"/>
              </a:lnSpc>
              <a:spcBef>
                <a:spcPts val="500"/>
              </a:spcBef>
              <a:spcAft>
                <a:spcPts val="0"/>
              </a:spcAft>
              <a:buClr>
                <a:schemeClr val="dk1"/>
              </a:buClr>
              <a:buSzPts val="1600"/>
              <a:buNone/>
              <a:defRPr sz="1600"/>
            </a:lvl5pPr>
            <a:lvl6pPr lvl="5" rtl="0">
              <a:lnSpc>
                <a:spcPct val="90000"/>
              </a:lnSpc>
              <a:spcBef>
                <a:spcPts val="500"/>
              </a:spcBef>
              <a:spcAft>
                <a:spcPts val="0"/>
              </a:spcAft>
              <a:buClr>
                <a:schemeClr val="dk1"/>
              </a:buClr>
              <a:buSzPts val="1600"/>
              <a:buNone/>
              <a:defRPr sz="1600"/>
            </a:lvl6pPr>
            <a:lvl7pPr lvl="6" rtl="0">
              <a:lnSpc>
                <a:spcPct val="90000"/>
              </a:lnSpc>
              <a:spcBef>
                <a:spcPts val="500"/>
              </a:spcBef>
              <a:spcAft>
                <a:spcPts val="0"/>
              </a:spcAft>
              <a:buClr>
                <a:schemeClr val="dk1"/>
              </a:buClr>
              <a:buSzPts val="1600"/>
              <a:buNone/>
              <a:defRPr sz="1600"/>
            </a:lvl7pPr>
            <a:lvl8pPr lvl="7" rtl="0">
              <a:lnSpc>
                <a:spcPct val="90000"/>
              </a:lnSpc>
              <a:spcBef>
                <a:spcPts val="500"/>
              </a:spcBef>
              <a:spcAft>
                <a:spcPts val="0"/>
              </a:spcAft>
              <a:buClr>
                <a:schemeClr val="dk1"/>
              </a:buClr>
              <a:buSzPts val="1600"/>
              <a:buNone/>
              <a:defRPr sz="1600"/>
            </a:lvl8pPr>
            <a:lvl9pPr lvl="8" rtl="0">
              <a:lnSpc>
                <a:spcPct val="90000"/>
              </a:lnSpc>
              <a:spcBef>
                <a:spcPts val="500"/>
              </a:spcBef>
              <a:spcAft>
                <a:spcPts val="0"/>
              </a:spcAft>
              <a:buClr>
                <a:schemeClr val="dk1"/>
              </a:buClr>
              <a:buSzPts val="1600"/>
              <a:buNone/>
              <a:defRPr sz="1600"/>
            </a:lvl9pPr>
          </a:lstStyle>
          <a:p>
            <a:endParaRPr/>
          </a:p>
        </p:txBody>
      </p:sp>
      <p:sp>
        <p:nvSpPr>
          <p:cNvPr id="23" name="Google Shape;23;p3"/>
          <p:cNvSpPr txBox="1">
            <a:spLocks noGrp="1"/>
          </p:cNvSpPr>
          <p:nvPr>
            <p:ph type="sldNum" idx="12"/>
          </p:nvPr>
        </p:nvSpPr>
        <p:spPr>
          <a:xfrm>
            <a:off x="9176425"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body" idx="2"/>
          </p:nvPr>
        </p:nvSpPr>
        <p:spPr>
          <a:xfrm>
            <a:off x="929550" y="648925"/>
            <a:ext cx="1939800" cy="552300"/>
          </a:xfrm>
          <a:prstGeom prst="rect">
            <a:avLst/>
          </a:prstGeom>
          <a:solidFill>
            <a:srgbClr val="6AB23C"/>
          </a:solidFill>
        </p:spPr>
        <p:txBody>
          <a:bodyPr spcFirstLastPara="1" wrap="square" lIns="91425" tIns="146300" rIns="91425" bIns="91425" anchor="t" anchorCtr="0">
            <a:normAutofit/>
          </a:bodyPr>
          <a:lstStyle>
            <a:lvl1pPr marL="457200" lvl="0" indent="-349250" algn="ctr" rtl="0">
              <a:spcBef>
                <a:spcPts val="1000"/>
              </a:spcBef>
              <a:spcAft>
                <a:spcPts val="0"/>
              </a:spcAft>
              <a:buClr>
                <a:srgbClr val="FFFFFF"/>
              </a:buClr>
              <a:buSzPts val="1900"/>
              <a:buChar char="•"/>
              <a:defRPr sz="1900" b="1">
                <a:solidFill>
                  <a:srgbClr val="FFFFFF"/>
                </a:solidFill>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ansition Innovation Adoption">
  <p:cSld name="TITLE_ONLY_1_1_1_1_1_3">
    <p:spTree>
      <p:nvGrpSpPr>
        <p:cNvPr id="1" name="Shape 165"/>
        <p:cNvGrpSpPr/>
        <p:nvPr/>
      </p:nvGrpSpPr>
      <p:grpSpPr>
        <a:xfrm>
          <a:off x="0" y="0"/>
          <a:ext cx="0" cy="0"/>
          <a:chOff x="0" y="0"/>
          <a:chExt cx="0" cy="0"/>
        </a:xfrm>
      </p:grpSpPr>
      <p:pic>
        <p:nvPicPr>
          <p:cNvPr id="166" name="Google Shape;166;p2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67" name="Google Shape;167;p21"/>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68" name="Google Shape;168;p21"/>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69" name="Google Shape;169;p21"/>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0" name="Google Shape;170;p21"/>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ransition Innovation Adoption 1">
  <p:cSld name="TITLE_ONLY_1_1_1_1_1_3_1">
    <p:spTree>
      <p:nvGrpSpPr>
        <p:cNvPr id="1" name="Shape 171"/>
        <p:cNvGrpSpPr/>
        <p:nvPr/>
      </p:nvGrpSpPr>
      <p:grpSpPr>
        <a:xfrm>
          <a:off x="0" y="0"/>
          <a:ext cx="0" cy="0"/>
          <a:chOff x="0" y="0"/>
          <a:chExt cx="0" cy="0"/>
        </a:xfrm>
      </p:grpSpPr>
      <p:pic>
        <p:nvPicPr>
          <p:cNvPr id="172" name="Google Shape;172;p2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73" name="Google Shape;173;p22"/>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74" name="Google Shape;174;p22"/>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75" name="Google Shape;175;p22"/>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6" name="Google Shape;176;p22"/>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ransition Innovation Adoption 1 1">
  <p:cSld name="TITLE_ONLY_1_1_1_1_1_3_1_1">
    <p:spTree>
      <p:nvGrpSpPr>
        <p:cNvPr id="1" name="Shape 177"/>
        <p:cNvGrpSpPr/>
        <p:nvPr/>
      </p:nvGrpSpPr>
      <p:grpSpPr>
        <a:xfrm>
          <a:off x="0" y="0"/>
          <a:ext cx="0" cy="0"/>
          <a:chOff x="0" y="0"/>
          <a:chExt cx="0" cy="0"/>
        </a:xfrm>
      </p:grpSpPr>
      <p:pic>
        <p:nvPicPr>
          <p:cNvPr id="178" name="Google Shape;178;p2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79" name="Google Shape;179;p23"/>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80" name="Google Shape;180;p23"/>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81" name="Google Shape;181;p23"/>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82" name="Google Shape;182;p23"/>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ransition AI v2">
  <p:cSld name="TITLE_ONLY_1_1_1_1_1_2">
    <p:spTree>
      <p:nvGrpSpPr>
        <p:cNvPr id="1" name="Shape 183"/>
        <p:cNvGrpSpPr/>
        <p:nvPr/>
      </p:nvGrpSpPr>
      <p:grpSpPr>
        <a:xfrm>
          <a:off x="0" y="0"/>
          <a:ext cx="0" cy="0"/>
          <a:chOff x="0" y="0"/>
          <a:chExt cx="0" cy="0"/>
        </a:xfrm>
      </p:grpSpPr>
      <p:pic>
        <p:nvPicPr>
          <p:cNvPr id="184" name="Google Shape;184;p24"/>
          <p:cNvPicPr preferRelativeResize="0"/>
          <p:nvPr/>
        </p:nvPicPr>
        <p:blipFill rotWithShape="1">
          <a:blip r:embed="rId2">
            <a:alphaModFix/>
          </a:blip>
          <a:srcRect/>
          <a:stretch/>
        </p:blipFill>
        <p:spPr>
          <a:xfrm>
            <a:off x="0" y="8484"/>
            <a:ext cx="12161838" cy="6841034"/>
          </a:xfrm>
          <a:prstGeom prst="rect">
            <a:avLst/>
          </a:prstGeom>
          <a:solidFill>
            <a:srgbClr val="BFBFBF"/>
          </a:solidFill>
          <a:ln>
            <a:noFill/>
          </a:ln>
        </p:spPr>
      </p:pic>
      <p:sp>
        <p:nvSpPr>
          <p:cNvPr id="185" name="Google Shape;185;p24"/>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86" name="Google Shape;186;p24"/>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87" name="Google Shape;187;p24"/>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88" name="Google Shape;188;p24"/>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ransition CX">
  <p:cSld name="TITLE_ONLY_1_1_1_1_1_1">
    <p:spTree>
      <p:nvGrpSpPr>
        <p:cNvPr id="1" name="Shape 189"/>
        <p:cNvGrpSpPr/>
        <p:nvPr/>
      </p:nvGrpSpPr>
      <p:grpSpPr>
        <a:xfrm>
          <a:off x="0" y="0"/>
          <a:ext cx="0" cy="0"/>
          <a:chOff x="0" y="0"/>
          <a:chExt cx="0" cy="0"/>
        </a:xfrm>
      </p:grpSpPr>
      <p:pic>
        <p:nvPicPr>
          <p:cNvPr id="190" name="Google Shape;190;p25"/>
          <p:cNvPicPr preferRelativeResize="0"/>
          <p:nvPr/>
        </p:nvPicPr>
        <p:blipFill rotWithShape="1">
          <a:blip r:embed="rId2">
            <a:alphaModFix/>
          </a:blip>
          <a:srcRect/>
          <a:stretch/>
        </p:blipFill>
        <p:spPr>
          <a:xfrm>
            <a:off x="0" y="8484"/>
            <a:ext cx="12161838" cy="6841034"/>
          </a:xfrm>
          <a:prstGeom prst="rect">
            <a:avLst/>
          </a:prstGeom>
          <a:solidFill>
            <a:srgbClr val="BFBFBF"/>
          </a:solidFill>
          <a:ln>
            <a:noFill/>
          </a:ln>
        </p:spPr>
      </p:pic>
      <p:sp>
        <p:nvSpPr>
          <p:cNvPr id="191" name="Google Shape;191;p25"/>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92" name="Google Shape;192;p25"/>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93" name="Google Shape;193;p25"/>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94" name="Google Shape;194;p25"/>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ransition IO v2">
  <p:cSld name="TITLE_ONLY_1_1_1_1_1_1_1">
    <p:spTree>
      <p:nvGrpSpPr>
        <p:cNvPr id="1" name="Shape 195"/>
        <p:cNvGrpSpPr/>
        <p:nvPr/>
      </p:nvGrpSpPr>
      <p:grpSpPr>
        <a:xfrm>
          <a:off x="0" y="0"/>
          <a:ext cx="0" cy="0"/>
          <a:chOff x="0" y="0"/>
          <a:chExt cx="0" cy="0"/>
        </a:xfrm>
      </p:grpSpPr>
      <p:pic>
        <p:nvPicPr>
          <p:cNvPr id="196" name="Google Shape;196;p26"/>
          <p:cNvPicPr preferRelativeResize="0"/>
          <p:nvPr/>
        </p:nvPicPr>
        <p:blipFill rotWithShape="1">
          <a:blip r:embed="rId2">
            <a:alphaModFix/>
          </a:blip>
          <a:srcRect/>
          <a:stretch/>
        </p:blipFill>
        <p:spPr>
          <a:xfrm>
            <a:off x="0" y="8484"/>
            <a:ext cx="12161838" cy="6841034"/>
          </a:xfrm>
          <a:prstGeom prst="rect">
            <a:avLst/>
          </a:prstGeom>
          <a:solidFill>
            <a:srgbClr val="BFBFBF"/>
          </a:solidFill>
          <a:ln>
            <a:noFill/>
          </a:ln>
        </p:spPr>
      </p:pic>
      <p:sp>
        <p:nvSpPr>
          <p:cNvPr id="197" name="Google Shape;197;p26"/>
          <p:cNvSpPr/>
          <p:nvPr/>
        </p:nvSpPr>
        <p:spPr>
          <a:xfrm rot="5400000" flipH="1">
            <a:off x="4957375" y="-2644175"/>
            <a:ext cx="2193900" cy="12184500"/>
          </a:xfrm>
          <a:prstGeom prst="rect">
            <a:avLst/>
          </a:prstGeom>
          <a:solidFill>
            <a:srgbClr val="026DAE">
              <a:alpha val="87060"/>
            </a:srgbClr>
          </a:soli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198" name="Google Shape;198;p26"/>
          <p:cNvSpPr txBox="1"/>
          <p:nvPr/>
        </p:nvSpPr>
        <p:spPr>
          <a:xfrm>
            <a:off x="11689061" y="6406414"/>
            <a:ext cx="395100" cy="2718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chemeClr val="lt1"/>
              </a:buClr>
              <a:buSzPts val="1100"/>
              <a:buFont typeface="Arial"/>
              <a:buNone/>
            </a:pPr>
            <a:fld id="{00000000-1234-1234-1234-123412341234}" type="slidenum">
              <a:rPr lang="en-US" sz="1100" b="1" i="0" u="none" strike="noStrike" cap="none">
                <a:solidFill>
                  <a:schemeClr val="lt1"/>
                </a:solidFill>
                <a:latin typeface="Arial"/>
                <a:ea typeface="Arial"/>
                <a:cs typeface="Arial"/>
                <a:sym typeface="Arial"/>
              </a:rPr>
              <a:t>‹#›</a:t>
            </a:fld>
            <a:endParaRPr sz="1100" b="1" i="0" u="none" strike="noStrike" cap="none">
              <a:solidFill>
                <a:schemeClr val="lt1"/>
              </a:solidFill>
              <a:latin typeface="Arial"/>
              <a:ea typeface="Arial"/>
              <a:cs typeface="Arial"/>
              <a:sym typeface="Arial"/>
            </a:endParaRPr>
          </a:p>
        </p:txBody>
      </p:sp>
      <p:sp>
        <p:nvSpPr>
          <p:cNvPr id="199" name="Google Shape;199;p26"/>
          <p:cNvSpPr txBox="1">
            <a:spLocks noGrp="1"/>
          </p:cNvSpPr>
          <p:nvPr>
            <p:ph type="title"/>
          </p:nvPr>
        </p:nvSpPr>
        <p:spPr>
          <a:xfrm>
            <a:off x="38350" y="3042300"/>
            <a:ext cx="12192000" cy="1228800"/>
          </a:xfrm>
          <a:prstGeom prst="rect">
            <a:avLst/>
          </a:prstGeom>
        </p:spPr>
        <p:txBody>
          <a:bodyPr spcFirstLastPara="1" wrap="square" lIns="91425" tIns="45700" rIns="91425" bIns="45700" anchor="t" anchorCtr="0">
            <a:normAutofit/>
          </a:bodyPr>
          <a:lstStyle>
            <a:lvl1pPr lvl="0" algn="ctr" rtl="0">
              <a:spcBef>
                <a:spcPts val="0"/>
              </a:spcBef>
              <a:spcAft>
                <a:spcPts val="0"/>
              </a:spcAft>
              <a:buClr>
                <a:srgbClr val="FFFFFF"/>
              </a:buClr>
              <a:buSzPts val="5400"/>
              <a:buNone/>
              <a:defRPr sz="5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00" name="Google Shape;200;p26"/>
          <p:cNvPicPr preferRelativeResize="0"/>
          <p:nvPr/>
        </p:nvPicPr>
        <p:blipFill>
          <a:blip r:embed="rId3">
            <a:alphaModFix/>
          </a:blip>
          <a:stretch>
            <a:fillRect/>
          </a:stretch>
        </p:blipFill>
        <p:spPr>
          <a:xfrm>
            <a:off x="229050" y="6116775"/>
            <a:ext cx="599649" cy="59967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nding Slide">
  <p:cSld name="SECTION_HEADER_1">
    <p:spTree>
      <p:nvGrpSpPr>
        <p:cNvPr id="1" name="Shape 201"/>
        <p:cNvGrpSpPr/>
        <p:nvPr/>
      </p:nvGrpSpPr>
      <p:grpSpPr>
        <a:xfrm>
          <a:off x="0" y="0"/>
          <a:ext cx="0" cy="0"/>
          <a:chOff x="0" y="0"/>
          <a:chExt cx="0" cy="0"/>
        </a:xfrm>
      </p:grpSpPr>
      <p:sp>
        <p:nvSpPr>
          <p:cNvPr id="202" name="Google Shape;202;p27"/>
          <p:cNvSpPr/>
          <p:nvPr/>
        </p:nvSpPr>
        <p:spPr>
          <a:xfrm rot="5400000" flipH="1">
            <a:off x="3401241" y="-3575438"/>
            <a:ext cx="5359500" cy="12161700"/>
          </a:xfrm>
          <a:prstGeom prst="rect">
            <a:avLst/>
          </a:prstGeom>
          <a:gradFill>
            <a:gsLst>
              <a:gs pos="0">
                <a:srgbClr val="1681C2"/>
              </a:gs>
              <a:gs pos="95000">
                <a:srgbClr val="026DAE"/>
              </a:gs>
              <a:gs pos="100000">
                <a:srgbClr val="026DAE"/>
              </a:gs>
            </a:gsLst>
            <a:lin ang="0"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pic>
        <p:nvPicPr>
          <p:cNvPr id="203" name="Google Shape;203;p27"/>
          <p:cNvPicPr preferRelativeResize="0"/>
          <p:nvPr/>
        </p:nvPicPr>
        <p:blipFill rotWithShape="1">
          <a:blip r:embed="rId2">
            <a:alphaModFix/>
          </a:blip>
          <a:srcRect t="69" b="59"/>
          <a:stretch/>
        </p:blipFill>
        <p:spPr>
          <a:xfrm>
            <a:off x="3724260" y="5576885"/>
            <a:ext cx="807335" cy="761823"/>
          </a:xfrm>
          <a:prstGeom prst="rect">
            <a:avLst/>
          </a:prstGeom>
          <a:noFill/>
          <a:ln>
            <a:noFill/>
          </a:ln>
        </p:spPr>
      </p:pic>
      <p:pic>
        <p:nvPicPr>
          <p:cNvPr id="204" name="Google Shape;204;p27"/>
          <p:cNvPicPr preferRelativeResize="0"/>
          <p:nvPr/>
        </p:nvPicPr>
        <p:blipFill rotWithShape="1">
          <a:blip r:embed="rId3">
            <a:alphaModFix/>
          </a:blip>
          <a:srcRect/>
          <a:stretch/>
        </p:blipFill>
        <p:spPr>
          <a:xfrm>
            <a:off x="4657425" y="5379522"/>
            <a:ext cx="5049507" cy="1135579"/>
          </a:xfrm>
          <a:prstGeom prst="rect">
            <a:avLst/>
          </a:prstGeom>
          <a:noFill/>
          <a:ln>
            <a:noFill/>
          </a:ln>
        </p:spPr>
      </p:pic>
      <p:sp>
        <p:nvSpPr>
          <p:cNvPr id="205" name="Google Shape;205;p27"/>
          <p:cNvSpPr txBox="1">
            <a:spLocks noGrp="1"/>
          </p:cNvSpPr>
          <p:nvPr>
            <p:ph type="title"/>
          </p:nvPr>
        </p:nvSpPr>
        <p:spPr>
          <a:xfrm>
            <a:off x="831850" y="1404946"/>
            <a:ext cx="10515600" cy="18786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rgbClr val="FFFFFF"/>
              </a:buClr>
              <a:buSzPts val="6300"/>
              <a:buFont typeface="Arial"/>
              <a:buNone/>
              <a:defRPr sz="63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6" name="Google Shape;206;p27"/>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7"/>
        <p:cNvGrpSpPr/>
        <p:nvPr/>
      </p:nvGrpSpPr>
      <p:grpSpPr>
        <a:xfrm>
          <a:off x="0" y="0"/>
          <a:ext cx="0" cy="0"/>
          <a:chOff x="0" y="0"/>
          <a:chExt cx="0" cy="0"/>
        </a:xfrm>
      </p:grpSpPr>
      <p:sp>
        <p:nvSpPr>
          <p:cNvPr id="208" name="Google Shape;208;p28"/>
          <p:cNvSpPr txBox="1">
            <a:spLocks noGrp="1"/>
          </p:cNvSpPr>
          <p:nvPr>
            <p:ph type="sldNum" idx="12"/>
          </p:nvPr>
        </p:nvSpPr>
        <p:spPr>
          <a:xfrm>
            <a:off x="91764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9" name="Google Shape;209;p28"/>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cxnSp>
        <p:nvCxnSpPr>
          <p:cNvPr id="210" name="Google Shape;210;p28"/>
          <p:cNvCxnSpPr/>
          <p:nvPr/>
        </p:nvCxnSpPr>
        <p:spPr>
          <a:xfrm>
            <a:off x="698500" y="6527800"/>
            <a:ext cx="10947300" cy="0"/>
          </a:xfrm>
          <a:prstGeom prst="straightConnector1">
            <a:avLst/>
          </a:prstGeom>
          <a:noFill/>
          <a:ln w="9525" cap="flat" cmpd="sng">
            <a:solidFill>
              <a:srgbClr val="208BCC"/>
            </a:solidFill>
            <a:prstDash val="solid"/>
            <a:miter lim="400000"/>
            <a:headEnd type="none" w="sm" len="sm"/>
            <a:tailEnd type="none" w="sm" len="sm"/>
          </a:ln>
        </p:spPr>
      </p:cxnSp>
      <p:pic>
        <p:nvPicPr>
          <p:cNvPr id="211" name="Google Shape;211;p28"/>
          <p:cNvPicPr preferRelativeResize="0"/>
          <p:nvPr/>
        </p:nvPicPr>
        <p:blipFill rotWithShape="1">
          <a:blip r:embed="rId2">
            <a:alphaModFix/>
          </a:blip>
          <a:srcRect/>
          <a:stretch/>
        </p:blipFill>
        <p:spPr>
          <a:xfrm>
            <a:off x="128016" y="6294634"/>
            <a:ext cx="457201" cy="4663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completely)">
  <p:cSld name="BLANK_1">
    <p:spTree>
      <p:nvGrpSpPr>
        <p:cNvPr id="1" name="Shape 2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v2">
  <p:cSld name="TITLE_1_1">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6071175" y="1920240"/>
            <a:ext cx="5373600" cy="2387700"/>
          </a:xfrm>
          <a:prstGeom prst="rect">
            <a:avLst/>
          </a:prstGeom>
          <a:noFill/>
          <a:ln>
            <a:noFill/>
          </a:ln>
        </p:spPr>
        <p:txBody>
          <a:bodyPr spcFirstLastPara="1" wrap="square" lIns="0" tIns="0" rIns="0" bIns="0" anchor="b" anchorCtr="0">
            <a:normAutofit/>
          </a:bodyPr>
          <a:lstStyle>
            <a:lvl1pPr lvl="0" rtl="0">
              <a:lnSpc>
                <a:spcPct val="90000"/>
              </a:lnSpc>
              <a:spcBef>
                <a:spcPts val="0"/>
              </a:spcBef>
              <a:spcAft>
                <a:spcPts val="0"/>
              </a:spcAft>
              <a:buClr>
                <a:schemeClr val="dk1"/>
              </a:buClr>
              <a:buSzPts val="5500"/>
              <a:buFont typeface="Arial"/>
              <a:buNone/>
              <a:defRPr sz="5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6071175" y="4715614"/>
            <a:ext cx="4565400" cy="1827000"/>
          </a:xfrm>
          <a:prstGeom prst="rect">
            <a:avLst/>
          </a:prstGeom>
          <a:noFill/>
          <a:ln>
            <a:noFill/>
          </a:ln>
        </p:spPr>
        <p:txBody>
          <a:bodyPr spcFirstLastPara="1" wrap="square" lIns="0" tIns="0" rIns="0" bIns="0" anchor="t" anchorCtr="0">
            <a:normAutofit/>
          </a:bodyPr>
          <a:lstStyle>
            <a:lvl1pPr lvl="0" rtl="0">
              <a:lnSpc>
                <a:spcPct val="90000"/>
              </a:lnSpc>
              <a:spcBef>
                <a:spcPts val="1000"/>
              </a:spcBef>
              <a:spcAft>
                <a:spcPts val="0"/>
              </a:spcAft>
              <a:buClr>
                <a:srgbClr val="208BCC"/>
              </a:buClr>
              <a:buSzPts val="2700"/>
              <a:buNone/>
              <a:defRPr sz="2700" b="1">
                <a:solidFill>
                  <a:srgbClr val="208BCC"/>
                </a:solidFill>
              </a:defRPr>
            </a:lvl1pPr>
            <a:lvl2pPr lvl="1" algn="ctr" rtl="0">
              <a:lnSpc>
                <a:spcPct val="90000"/>
              </a:lnSpc>
              <a:spcBef>
                <a:spcPts val="500"/>
              </a:spcBef>
              <a:spcAft>
                <a:spcPts val="0"/>
              </a:spcAft>
              <a:buClr>
                <a:srgbClr val="208BCC"/>
              </a:buClr>
              <a:buSzPts val="2000"/>
              <a:buNone/>
              <a:defRPr sz="2000" b="1">
                <a:solidFill>
                  <a:srgbClr val="208BCC"/>
                </a:solidFill>
              </a:defRPr>
            </a:lvl2pPr>
            <a:lvl3pPr lvl="2" algn="ctr" rtl="0">
              <a:lnSpc>
                <a:spcPct val="90000"/>
              </a:lnSpc>
              <a:spcBef>
                <a:spcPts val="500"/>
              </a:spcBef>
              <a:spcAft>
                <a:spcPts val="0"/>
              </a:spcAft>
              <a:buClr>
                <a:srgbClr val="208BCC"/>
              </a:buClr>
              <a:buSzPts val="1800"/>
              <a:buNone/>
              <a:defRPr sz="1800" b="1">
                <a:solidFill>
                  <a:srgbClr val="208BCC"/>
                </a:solidFill>
              </a:defRPr>
            </a:lvl3pPr>
            <a:lvl4pPr lvl="3" algn="ctr" rtl="0">
              <a:lnSpc>
                <a:spcPct val="90000"/>
              </a:lnSpc>
              <a:spcBef>
                <a:spcPts val="500"/>
              </a:spcBef>
              <a:spcAft>
                <a:spcPts val="0"/>
              </a:spcAft>
              <a:buClr>
                <a:srgbClr val="208BCC"/>
              </a:buClr>
              <a:buSzPts val="1600"/>
              <a:buNone/>
              <a:defRPr sz="1600" b="1">
                <a:solidFill>
                  <a:srgbClr val="208BCC"/>
                </a:solidFill>
              </a:defRPr>
            </a:lvl4pPr>
            <a:lvl5pPr lvl="4" algn="ctr" rtl="0">
              <a:lnSpc>
                <a:spcPct val="90000"/>
              </a:lnSpc>
              <a:spcBef>
                <a:spcPts val="500"/>
              </a:spcBef>
              <a:spcAft>
                <a:spcPts val="0"/>
              </a:spcAft>
              <a:buClr>
                <a:srgbClr val="208BCC"/>
              </a:buClr>
              <a:buSzPts val="1600"/>
              <a:buNone/>
              <a:defRPr sz="1600" b="1">
                <a:solidFill>
                  <a:srgbClr val="208BCC"/>
                </a:solidFill>
              </a:defRPr>
            </a:lvl5pPr>
            <a:lvl6pPr lvl="5" algn="ctr" rtl="0">
              <a:lnSpc>
                <a:spcPct val="90000"/>
              </a:lnSpc>
              <a:spcBef>
                <a:spcPts val="500"/>
              </a:spcBef>
              <a:spcAft>
                <a:spcPts val="0"/>
              </a:spcAft>
              <a:buClr>
                <a:srgbClr val="208BCC"/>
              </a:buClr>
              <a:buSzPts val="1600"/>
              <a:buNone/>
              <a:defRPr sz="1600" b="1">
                <a:solidFill>
                  <a:srgbClr val="208BCC"/>
                </a:solidFill>
              </a:defRPr>
            </a:lvl6pPr>
            <a:lvl7pPr lvl="6" algn="ctr" rtl="0">
              <a:lnSpc>
                <a:spcPct val="90000"/>
              </a:lnSpc>
              <a:spcBef>
                <a:spcPts val="500"/>
              </a:spcBef>
              <a:spcAft>
                <a:spcPts val="0"/>
              </a:spcAft>
              <a:buClr>
                <a:srgbClr val="208BCC"/>
              </a:buClr>
              <a:buSzPts val="1600"/>
              <a:buNone/>
              <a:defRPr sz="1600" b="1">
                <a:solidFill>
                  <a:srgbClr val="208BCC"/>
                </a:solidFill>
              </a:defRPr>
            </a:lvl7pPr>
            <a:lvl8pPr lvl="7" algn="ctr" rtl="0">
              <a:lnSpc>
                <a:spcPct val="90000"/>
              </a:lnSpc>
              <a:spcBef>
                <a:spcPts val="500"/>
              </a:spcBef>
              <a:spcAft>
                <a:spcPts val="0"/>
              </a:spcAft>
              <a:buClr>
                <a:srgbClr val="208BCC"/>
              </a:buClr>
              <a:buSzPts val="1600"/>
              <a:buNone/>
              <a:defRPr sz="1600" b="1">
                <a:solidFill>
                  <a:srgbClr val="208BCC"/>
                </a:solidFill>
              </a:defRPr>
            </a:lvl8pPr>
            <a:lvl9pPr lvl="8" algn="ctr" rtl="0">
              <a:lnSpc>
                <a:spcPct val="90000"/>
              </a:lnSpc>
              <a:spcBef>
                <a:spcPts val="500"/>
              </a:spcBef>
              <a:spcAft>
                <a:spcPts val="0"/>
              </a:spcAft>
              <a:buClr>
                <a:srgbClr val="208BCC"/>
              </a:buClr>
              <a:buSzPts val="1600"/>
              <a:buNone/>
              <a:defRPr sz="1600" b="1">
                <a:solidFill>
                  <a:srgbClr val="208BCC"/>
                </a:solidFill>
              </a:defRPr>
            </a:lvl9pPr>
          </a:lstStyle>
          <a:p>
            <a:endParaRPr/>
          </a:p>
        </p:txBody>
      </p:sp>
      <p:sp>
        <p:nvSpPr>
          <p:cNvPr id="28" name="Google Shape;28;p4"/>
          <p:cNvSpPr txBox="1">
            <a:spLocks noGrp="1"/>
          </p:cNvSpPr>
          <p:nvPr>
            <p:ph type="sldNum" idx="12"/>
          </p:nvPr>
        </p:nvSpPr>
        <p:spPr>
          <a:xfrm>
            <a:off x="9176425"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4"/>
          <p:cNvPicPr preferRelativeResize="0"/>
          <p:nvPr/>
        </p:nvPicPr>
        <p:blipFill rotWithShape="1">
          <a:blip r:embed="rId2">
            <a:alphaModFix/>
          </a:blip>
          <a:srcRect/>
          <a:stretch/>
        </p:blipFill>
        <p:spPr>
          <a:xfrm>
            <a:off x="258200" y="512075"/>
            <a:ext cx="5456054" cy="5655750"/>
          </a:xfrm>
          <a:prstGeom prst="rect">
            <a:avLst/>
          </a:prstGeom>
          <a:noFill/>
          <a:ln>
            <a:noFill/>
          </a:ln>
        </p:spPr>
      </p:pic>
      <p:pic>
        <p:nvPicPr>
          <p:cNvPr id="30" name="Google Shape;30;p4"/>
          <p:cNvPicPr preferRelativeResize="0"/>
          <p:nvPr/>
        </p:nvPicPr>
        <p:blipFill rotWithShape="1">
          <a:blip r:embed="rId3">
            <a:alphaModFix/>
          </a:blip>
          <a:srcRect t="69" b="59"/>
          <a:stretch/>
        </p:blipFill>
        <p:spPr>
          <a:xfrm>
            <a:off x="6071175" y="5601639"/>
            <a:ext cx="697119" cy="657821"/>
          </a:xfrm>
          <a:prstGeom prst="rect">
            <a:avLst/>
          </a:prstGeom>
          <a:noFill/>
          <a:ln>
            <a:noFill/>
          </a:ln>
        </p:spPr>
      </p:pic>
      <p:pic>
        <p:nvPicPr>
          <p:cNvPr id="31" name="Google Shape;31;p4"/>
          <p:cNvPicPr preferRelativeResize="0"/>
          <p:nvPr/>
        </p:nvPicPr>
        <p:blipFill rotWithShape="1">
          <a:blip r:embed="rId4">
            <a:alphaModFix/>
          </a:blip>
          <a:srcRect/>
          <a:stretch/>
        </p:blipFill>
        <p:spPr>
          <a:xfrm>
            <a:off x="7043928" y="5504688"/>
            <a:ext cx="3917813" cy="881123"/>
          </a:xfrm>
          <a:prstGeom prst="rect">
            <a:avLst/>
          </a:prstGeom>
          <a:noFill/>
          <a:ln>
            <a:noFill/>
          </a:ln>
        </p:spPr>
      </p:pic>
      <p:sp>
        <p:nvSpPr>
          <p:cNvPr id="32" name="Google Shape;32;p4"/>
          <p:cNvSpPr txBox="1">
            <a:spLocks noGrp="1"/>
          </p:cNvSpPr>
          <p:nvPr>
            <p:ph type="body" idx="2"/>
          </p:nvPr>
        </p:nvSpPr>
        <p:spPr>
          <a:xfrm>
            <a:off x="10319425" y="714000"/>
            <a:ext cx="1939800" cy="552300"/>
          </a:xfrm>
          <a:prstGeom prst="rect">
            <a:avLst/>
          </a:prstGeom>
          <a:solidFill>
            <a:srgbClr val="6AB23C"/>
          </a:solidFill>
        </p:spPr>
        <p:txBody>
          <a:bodyPr spcFirstLastPara="1" wrap="square" lIns="91425" tIns="155425" rIns="91425" bIns="91425" anchor="t" anchorCtr="0">
            <a:normAutofit/>
          </a:bodyPr>
          <a:lstStyle>
            <a:lvl1pPr marL="457200" lvl="0" indent="-349250" algn="ctr" rtl="0">
              <a:spcBef>
                <a:spcPts val="1000"/>
              </a:spcBef>
              <a:spcAft>
                <a:spcPts val="0"/>
              </a:spcAft>
              <a:buClr>
                <a:srgbClr val="FFFFFF"/>
              </a:buClr>
              <a:buSzPts val="1900"/>
              <a:buChar char="•"/>
              <a:defRPr sz="1900" b="1">
                <a:solidFill>
                  <a:srgbClr val="FFFFFF"/>
                </a:solidFill>
              </a:defRPr>
            </a:lvl1pPr>
            <a:lvl2pPr marL="914400" lvl="1" indent="-381000" algn="ctr"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v3 (with optional image on left)">
  <p:cSld name="TITLE_1_1_1">
    <p:spTree>
      <p:nvGrpSpPr>
        <p:cNvPr id="1" name="Shape 33"/>
        <p:cNvGrpSpPr/>
        <p:nvPr/>
      </p:nvGrpSpPr>
      <p:grpSpPr>
        <a:xfrm>
          <a:off x="0" y="0"/>
          <a:ext cx="0" cy="0"/>
          <a:chOff x="0" y="0"/>
          <a:chExt cx="0" cy="0"/>
        </a:xfrm>
      </p:grpSpPr>
      <p:sp>
        <p:nvSpPr>
          <p:cNvPr id="34" name="Google Shape;34;p5"/>
          <p:cNvSpPr txBox="1">
            <a:spLocks noGrp="1"/>
          </p:cNvSpPr>
          <p:nvPr>
            <p:ph type="ctrTitle"/>
          </p:nvPr>
        </p:nvSpPr>
        <p:spPr>
          <a:xfrm>
            <a:off x="6431200" y="1486950"/>
            <a:ext cx="4292400" cy="3003300"/>
          </a:xfrm>
          <a:prstGeom prst="rect">
            <a:avLst/>
          </a:prstGeom>
          <a:noFill/>
          <a:ln>
            <a:noFill/>
          </a:ln>
        </p:spPr>
        <p:txBody>
          <a:bodyPr spcFirstLastPara="1" wrap="square" lIns="0" tIns="0" rIns="0" bIns="0" anchor="b" anchorCtr="0">
            <a:normAutofit/>
          </a:bodyPr>
          <a:lstStyle>
            <a:lvl1pPr lvl="0" rtl="0">
              <a:lnSpc>
                <a:spcPct val="90000"/>
              </a:lnSpc>
              <a:spcBef>
                <a:spcPts val="0"/>
              </a:spcBef>
              <a:spcAft>
                <a:spcPts val="0"/>
              </a:spcAft>
              <a:buClr>
                <a:schemeClr val="dk1"/>
              </a:buClr>
              <a:buSzPts val="4500"/>
              <a:buFont typeface="Arial"/>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
          <p:cNvSpPr txBox="1">
            <a:spLocks noGrp="1"/>
          </p:cNvSpPr>
          <p:nvPr>
            <p:ph type="subTitle" idx="1"/>
          </p:nvPr>
        </p:nvSpPr>
        <p:spPr>
          <a:xfrm>
            <a:off x="6431200" y="1662139"/>
            <a:ext cx="4565400" cy="1827000"/>
          </a:xfrm>
          <a:prstGeom prst="rect">
            <a:avLst/>
          </a:prstGeom>
          <a:noFill/>
          <a:ln>
            <a:noFill/>
          </a:ln>
        </p:spPr>
        <p:txBody>
          <a:bodyPr spcFirstLastPara="1" wrap="square" lIns="0" tIns="0" rIns="0" bIns="0" anchor="t" anchorCtr="0">
            <a:normAutofit/>
          </a:bodyPr>
          <a:lstStyle>
            <a:lvl1pPr lvl="0" rtl="0">
              <a:lnSpc>
                <a:spcPct val="90000"/>
              </a:lnSpc>
              <a:spcBef>
                <a:spcPts val="1000"/>
              </a:spcBef>
              <a:spcAft>
                <a:spcPts val="0"/>
              </a:spcAft>
              <a:buClr>
                <a:srgbClr val="208BCC"/>
              </a:buClr>
              <a:buSzPts val="1800"/>
              <a:buNone/>
              <a:defRPr sz="1800" b="1">
                <a:solidFill>
                  <a:srgbClr val="208BCC"/>
                </a:solidFill>
              </a:defRPr>
            </a:lvl1pPr>
            <a:lvl2pPr lvl="1" algn="ctr" rtl="0">
              <a:lnSpc>
                <a:spcPct val="90000"/>
              </a:lnSpc>
              <a:spcBef>
                <a:spcPts val="500"/>
              </a:spcBef>
              <a:spcAft>
                <a:spcPts val="0"/>
              </a:spcAft>
              <a:buClr>
                <a:srgbClr val="208BCC"/>
              </a:buClr>
              <a:buSzPts val="1800"/>
              <a:buNone/>
              <a:defRPr sz="1800" b="1">
                <a:solidFill>
                  <a:srgbClr val="208BCC"/>
                </a:solidFill>
              </a:defRPr>
            </a:lvl2pPr>
            <a:lvl3pPr lvl="2" algn="ctr" rtl="0">
              <a:lnSpc>
                <a:spcPct val="90000"/>
              </a:lnSpc>
              <a:spcBef>
                <a:spcPts val="500"/>
              </a:spcBef>
              <a:spcAft>
                <a:spcPts val="0"/>
              </a:spcAft>
              <a:buClr>
                <a:srgbClr val="208BCC"/>
              </a:buClr>
              <a:buSzPts val="1800"/>
              <a:buNone/>
              <a:defRPr sz="1800" b="1">
                <a:solidFill>
                  <a:srgbClr val="208BCC"/>
                </a:solidFill>
              </a:defRPr>
            </a:lvl3pPr>
            <a:lvl4pPr lvl="3" algn="ctr" rtl="0">
              <a:lnSpc>
                <a:spcPct val="90000"/>
              </a:lnSpc>
              <a:spcBef>
                <a:spcPts val="500"/>
              </a:spcBef>
              <a:spcAft>
                <a:spcPts val="0"/>
              </a:spcAft>
              <a:buClr>
                <a:srgbClr val="208BCC"/>
              </a:buClr>
              <a:buSzPts val="1800"/>
              <a:buNone/>
              <a:defRPr b="1">
                <a:solidFill>
                  <a:srgbClr val="208BCC"/>
                </a:solidFill>
              </a:defRPr>
            </a:lvl4pPr>
            <a:lvl5pPr lvl="4" algn="ctr" rtl="0">
              <a:lnSpc>
                <a:spcPct val="90000"/>
              </a:lnSpc>
              <a:spcBef>
                <a:spcPts val="500"/>
              </a:spcBef>
              <a:spcAft>
                <a:spcPts val="0"/>
              </a:spcAft>
              <a:buClr>
                <a:srgbClr val="208BCC"/>
              </a:buClr>
              <a:buSzPts val="1800"/>
              <a:buNone/>
              <a:defRPr b="1">
                <a:solidFill>
                  <a:srgbClr val="208BCC"/>
                </a:solidFill>
              </a:defRPr>
            </a:lvl5pPr>
            <a:lvl6pPr lvl="5" algn="ctr" rtl="0">
              <a:lnSpc>
                <a:spcPct val="90000"/>
              </a:lnSpc>
              <a:spcBef>
                <a:spcPts val="500"/>
              </a:spcBef>
              <a:spcAft>
                <a:spcPts val="0"/>
              </a:spcAft>
              <a:buClr>
                <a:srgbClr val="208BCC"/>
              </a:buClr>
              <a:buSzPts val="1800"/>
              <a:buNone/>
              <a:defRPr b="1">
                <a:solidFill>
                  <a:srgbClr val="208BCC"/>
                </a:solidFill>
              </a:defRPr>
            </a:lvl6pPr>
            <a:lvl7pPr lvl="6" algn="ctr" rtl="0">
              <a:lnSpc>
                <a:spcPct val="90000"/>
              </a:lnSpc>
              <a:spcBef>
                <a:spcPts val="500"/>
              </a:spcBef>
              <a:spcAft>
                <a:spcPts val="0"/>
              </a:spcAft>
              <a:buClr>
                <a:srgbClr val="208BCC"/>
              </a:buClr>
              <a:buSzPts val="1800"/>
              <a:buNone/>
              <a:defRPr b="1">
                <a:solidFill>
                  <a:srgbClr val="208BCC"/>
                </a:solidFill>
              </a:defRPr>
            </a:lvl7pPr>
            <a:lvl8pPr lvl="7" algn="ctr" rtl="0">
              <a:lnSpc>
                <a:spcPct val="90000"/>
              </a:lnSpc>
              <a:spcBef>
                <a:spcPts val="500"/>
              </a:spcBef>
              <a:spcAft>
                <a:spcPts val="0"/>
              </a:spcAft>
              <a:buClr>
                <a:srgbClr val="208BCC"/>
              </a:buClr>
              <a:buSzPts val="1800"/>
              <a:buNone/>
              <a:defRPr b="1">
                <a:solidFill>
                  <a:srgbClr val="208BCC"/>
                </a:solidFill>
              </a:defRPr>
            </a:lvl8pPr>
            <a:lvl9pPr lvl="8" algn="ctr" rtl="0">
              <a:lnSpc>
                <a:spcPct val="90000"/>
              </a:lnSpc>
              <a:spcBef>
                <a:spcPts val="500"/>
              </a:spcBef>
              <a:spcAft>
                <a:spcPts val="0"/>
              </a:spcAft>
              <a:buClr>
                <a:srgbClr val="208BCC"/>
              </a:buClr>
              <a:buSzPts val="1800"/>
              <a:buNone/>
              <a:defRPr b="1">
                <a:solidFill>
                  <a:srgbClr val="208BCC"/>
                </a:solidFill>
              </a:defRPr>
            </a:lvl9pPr>
          </a:lstStyle>
          <a:p>
            <a:endParaRPr/>
          </a:p>
        </p:txBody>
      </p:sp>
      <p:sp>
        <p:nvSpPr>
          <p:cNvPr id="36" name="Google Shape;36;p5"/>
          <p:cNvSpPr txBox="1">
            <a:spLocks noGrp="1"/>
          </p:cNvSpPr>
          <p:nvPr>
            <p:ph type="sldNum" idx="12"/>
          </p:nvPr>
        </p:nvSpPr>
        <p:spPr>
          <a:xfrm>
            <a:off x="9176425"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5"/>
          <p:cNvSpPr txBox="1">
            <a:spLocks noGrp="1"/>
          </p:cNvSpPr>
          <p:nvPr>
            <p:ph type="body" idx="2"/>
          </p:nvPr>
        </p:nvSpPr>
        <p:spPr>
          <a:xfrm>
            <a:off x="10548025" y="714000"/>
            <a:ext cx="1645800" cy="552300"/>
          </a:xfrm>
          <a:prstGeom prst="rect">
            <a:avLst/>
          </a:prstGeom>
          <a:solidFill>
            <a:srgbClr val="208BCC"/>
          </a:solidFill>
        </p:spPr>
        <p:txBody>
          <a:bodyPr spcFirstLastPara="1" wrap="square" lIns="91425" tIns="173725" rIns="91425" bIns="91425" anchor="t" anchorCtr="0">
            <a:normAutofit/>
          </a:bodyPr>
          <a:lstStyle>
            <a:lvl1pPr marL="457200" lvl="0" indent="-336550" algn="ctr" rtl="0">
              <a:spcBef>
                <a:spcPts val="1000"/>
              </a:spcBef>
              <a:spcAft>
                <a:spcPts val="0"/>
              </a:spcAft>
              <a:buClr>
                <a:srgbClr val="FFFFFF"/>
              </a:buClr>
              <a:buSzPts val="1700"/>
              <a:buChar char="•"/>
              <a:defRPr sz="1700" b="1">
                <a:solidFill>
                  <a:srgbClr val="FFFFFF"/>
                </a:solidFill>
              </a:defRPr>
            </a:lvl1pPr>
            <a:lvl2pPr marL="914400" lvl="1" indent="-381000" algn="ctr"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cxnSp>
        <p:nvCxnSpPr>
          <p:cNvPr id="38" name="Google Shape;38;p5"/>
          <p:cNvCxnSpPr/>
          <p:nvPr/>
        </p:nvCxnSpPr>
        <p:spPr>
          <a:xfrm>
            <a:off x="6431212" y="2003146"/>
            <a:ext cx="5770200" cy="0"/>
          </a:xfrm>
          <a:prstGeom prst="straightConnector1">
            <a:avLst/>
          </a:prstGeom>
          <a:noFill/>
          <a:ln w="12700" cap="flat" cmpd="sng">
            <a:solidFill>
              <a:srgbClr val="85898A"/>
            </a:solidFill>
            <a:prstDash val="solid"/>
            <a:round/>
            <a:headEnd type="none" w="sm" len="sm"/>
            <a:tailEnd type="none" w="sm" len="sm"/>
          </a:ln>
        </p:spPr>
      </p:cxnSp>
      <p:pic>
        <p:nvPicPr>
          <p:cNvPr id="39" name="Google Shape;39;p5"/>
          <p:cNvPicPr preferRelativeResize="0"/>
          <p:nvPr/>
        </p:nvPicPr>
        <p:blipFill rotWithShape="1">
          <a:blip r:embed="rId2">
            <a:alphaModFix/>
          </a:blip>
          <a:srcRect t="69" b="59"/>
          <a:stretch/>
        </p:blipFill>
        <p:spPr>
          <a:xfrm>
            <a:off x="6478933" y="4892664"/>
            <a:ext cx="697119" cy="657821"/>
          </a:xfrm>
          <a:prstGeom prst="rect">
            <a:avLst/>
          </a:prstGeom>
          <a:noFill/>
          <a:ln>
            <a:noFill/>
          </a:ln>
        </p:spPr>
      </p:pic>
      <p:pic>
        <p:nvPicPr>
          <p:cNvPr id="40" name="Google Shape;40;p5"/>
          <p:cNvPicPr preferRelativeResize="0"/>
          <p:nvPr/>
        </p:nvPicPr>
        <p:blipFill rotWithShape="1">
          <a:blip r:embed="rId3">
            <a:alphaModFix/>
          </a:blip>
          <a:srcRect/>
          <a:stretch/>
        </p:blipFill>
        <p:spPr>
          <a:xfrm>
            <a:off x="7343425" y="4801176"/>
            <a:ext cx="3917813" cy="88112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v1" type="obj">
  <p:cSld name="OBJECT">
    <p:spTree>
      <p:nvGrpSpPr>
        <p:cNvPr id="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a:stretch/>
        </p:blipFill>
        <p:spPr>
          <a:xfrm>
            <a:off x="128016" y="6294634"/>
            <a:ext cx="457201" cy="466345"/>
          </a:xfrm>
          <a:prstGeom prst="rect">
            <a:avLst/>
          </a:prstGeom>
          <a:noFill/>
          <a:ln>
            <a:noFill/>
          </a:ln>
        </p:spPr>
      </p:pic>
      <p:sp>
        <p:nvSpPr>
          <p:cNvPr id="43" name="Google Shape;43;p6"/>
          <p:cNvSpPr/>
          <p:nvPr/>
        </p:nvSpPr>
        <p:spPr>
          <a:xfrm rot="5400000" flipH="1">
            <a:off x="-380142" y="-788442"/>
            <a:ext cx="7039868" cy="8616765"/>
          </a:xfrm>
          <a:custGeom>
            <a:avLst/>
            <a:gdLst/>
            <a:ahLst/>
            <a:cxnLst/>
            <a:rect l="l" t="t" r="r" b="b"/>
            <a:pathLst>
              <a:path w="6935831" h="10019494" extrusionOk="0">
                <a:moveTo>
                  <a:pt x="0" y="0"/>
                </a:moveTo>
                <a:lnTo>
                  <a:pt x="6935831" y="7801588"/>
                </a:lnTo>
                <a:lnTo>
                  <a:pt x="6935831" y="10019494"/>
                </a:lnTo>
                <a:lnTo>
                  <a:pt x="77825" y="10019494"/>
                </a:lnTo>
                <a:lnTo>
                  <a:pt x="0" y="0"/>
                </a:lnTo>
                <a:close/>
              </a:path>
            </a:pathLst>
          </a:custGeom>
          <a:gradFill>
            <a:gsLst>
              <a:gs pos="0">
                <a:srgbClr val="026DAE"/>
              </a:gs>
              <a:gs pos="60000">
                <a:srgbClr val="349FE0"/>
              </a:gs>
              <a:gs pos="99000">
                <a:srgbClr val="349FE0"/>
              </a:gs>
              <a:gs pos="100000">
                <a:srgbClr val="349FE0"/>
              </a:gs>
            </a:gsLst>
            <a:lin ang="18900044"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44" name="Google Shape;44;p6"/>
          <p:cNvSpPr/>
          <p:nvPr/>
        </p:nvSpPr>
        <p:spPr>
          <a:xfrm>
            <a:off x="2663148" y="4408667"/>
            <a:ext cx="794700" cy="71400"/>
          </a:xfrm>
          <a:prstGeom prst="rect">
            <a:avLst/>
          </a:prstGeom>
          <a:solidFill>
            <a:srgbClr val="92DA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176"/>
              <a:buFont typeface="Arial"/>
              <a:buNone/>
            </a:pPr>
            <a:endParaRPr sz="2176" b="0" i="0" u="none" strike="noStrike" cap="none">
              <a:solidFill>
                <a:srgbClr val="FFFFFF"/>
              </a:solidFill>
              <a:latin typeface="Helvetica Neue"/>
              <a:ea typeface="Helvetica Neue"/>
              <a:cs typeface="Helvetica Neue"/>
              <a:sym typeface="Helvetica Neue"/>
            </a:endParaRPr>
          </a:p>
        </p:txBody>
      </p:sp>
      <p:sp>
        <p:nvSpPr>
          <p:cNvPr id="45" name="Google Shape;45;p6"/>
          <p:cNvSpPr txBox="1">
            <a:spLocks noGrp="1"/>
          </p:cNvSpPr>
          <p:nvPr>
            <p:ph type="body" idx="1"/>
          </p:nvPr>
        </p:nvSpPr>
        <p:spPr>
          <a:xfrm>
            <a:off x="2549525" y="948600"/>
            <a:ext cx="10515600" cy="435120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rgbClr val="1C304A"/>
              </a:buClr>
              <a:buSzPts val="1200"/>
              <a:buChar char="•"/>
              <a:defRPr sz="2200" b="1">
                <a:solidFill>
                  <a:srgbClr val="1C304A"/>
                </a:solidFill>
              </a:defRPr>
            </a:lvl1pPr>
            <a:lvl2pPr marL="914400" lvl="1" indent="-279400" algn="l">
              <a:lnSpc>
                <a:spcPct val="90000"/>
              </a:lnSpc>
              <a:spcBef>
                <a:spcPts val="500"/>
              </a:spcBef>
              <a:spcAft>
                <a:spcPts val="0"/>
              </a:spcAft>
              <a:buClr>
                <a:schemeClr val="dk1"/>
              </a:buClr>
              <a:buSzPts val="800"/>
              <a:buChar char="•"/>
              <a:defRPr sz="14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cxnSp>
        <p:nvCxnSpPr>
          <p:cNvPr id="47" name="Google Shape;47;p6"/>
          <p:cNvCxnSpPr/>
          <p:nvPr/>
        </p:nvCxnSpPr>
        <p:spPr>
          <a:xfrm>
            <a:off x="698500" y="6527800"/>
            <a:ext cx="10947400" cy="0"/>
          </a:xfrm>
          <a:prstGeom prst="straightConnector1">
            <a:avLst/>
          </a:prstGeom>
          <a:noFill/>
          <a:ln w="9525" cap="flat" cmpd="sng">
            <a:solidFill>
              <a:srgbClr val="208BCC"/>
            </a:solidFill>
            <a:prstDash val="solid"/>
            <a:miter lim="400000"/>
            <a:headEnd type="none" w="sm" len="sm"/>
            <a:tailEnd type="none" w="sm" len="sm"/>
          </a:ln>
        </p:spPr>
      </p:cxnSp>
      <p:sp>
        <p:nvSpPr>
          <p:cNvPr id="48" name="Google Shape;48;p6"/>
          <p:cNvSpPr txBox="1">
            <a:spLocks noGrp="1"/>
          </p:cNvSpPr>
          <p:nvPr>
            <p:ph type="title"/>
          </p:nvPr>
        </p:nvSpPr>
        <p:spPr>
          <a:xfrm>
            <a:off x="190700" y="4636950"/>
            <a:ext cx="3390900" cy="1124100"/>
          </a:xfrm>
          <a:prstGeom prst="rect">
            <a:avLst/>
          </a:prstGeom>
        </p:spPr>
        <p:txBody>
          <a:bodyPr spcFirstLastPara="1" wrap="square" lIns="91425" tIns="45700" rIns="91425" bIns="45700" anchor="t" anchorCtr="0">
            <a:normAutofit/>
          </a:bodyPr>
          <a:lstStyle>
            <a:lvl1pPr lvl="0" algn="r">
              <a:spcBef>
                <a:spcPts val="0"/>
              </a:spcBef>
              <a:spcAft>
                <a:spcPts val="0"/>
              </a:spcAft>
              <a:buClr>
                <a:srgbClr val="FFFFFF"/>
              </a:buClr>
              <a:buSzPts val="3200"/>
              <a:buNone/>
              <a:defRPr sz="32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v2">
  <p:cSld name="OBJECT_1">
    <p:spTree>
      <p:nvGrpSpPr>
        <p:cNvPr id="1" name="Shape 49"/>
        <p:cNvGrpSpPr/>
        <p:nvPr/>
      </p:nvGrpSpPr>
      <p:grpSpPr>
        <a:xfrm>
          <a:off x="0" y="0"/>
          <a:ext cx="0" cy="0"/>
          <a:chOff x="0" y="0"/>
          <a:chExt cx="0" cy="0"/>
        </a:xfrm>
      </p:grpSpPr>
      <p:pic>
        <p:nvPicPr>
          <p:cNvPr id="50" name="Google Shape;50;p7"/>
          <p:cNvPicPr preferRelativeResize="0"/>
          <p:nvPr/>
        </p:nvPicPr>
        <p:blipFill rotWithShape="1">
          <a:blip r:embed="rId2">
            <a:alphaModFix/>
          </a:blip>
          <a:srcRect/>
          <a:stretch/>
        </p:blipFill>
        <p:spPr>
          <a:xfrm>
            <a:off x="128016" y="6294634"/>
            <a:ext cx="457201" cy="466345"/>
          </a:xfrm>
          <a:prstGeom prst="rect">
            <a:avLst/>
          </a:prstGeom>
          <a:noFill/>
          <a:ln>
            <a:noFill/>
          </a:ln>
        </p:spPr>
      </p:pic>
      <p:sp>
        <p:nvSpPr>
          <p:cNvPr id="51" name="Google Shape;51;p7"/>
          <p:cNvSpPr txBox="1">
            <a:spLocks noGrp="1"/>
          </p:cNvSpPr>
          <p:nvPr>
            <p:ph type="body" idx="1"/>
          </p:nvPr>
        </p:nvSpPr>
        <p:spPr>
          <a:xfrm>
            <a:off x="1578050" y="1932000"/>
            <a:ext cx="10515600" cy="4351200"/>
          </a:xfrm>
          <a:prstGeom prst="rect">
            <a:avLst/>
          </a:prstGeom>
          <a:noFill/>
          <a:ln>
            <a:noFill/>
          </a:ln>
        </p:spPr>
        <p:txBody>
          <a:bodyPr spcFirstLastPara="1" wrap="square" lIns="91425" tIns="45700" rIns="91425" bIns="45700" anchor="t" anchorCtr="0">
            <a:normAutofit/>
          </a:bodyPr>
          <a:lstStyle>
            <a:lvl1pPr marL="457200" lvl="0" indent="-323850" algn="l" rtl="0">
              <a:lnSpc>
                <a:spcPct val="90000"/>
              </a:lnSpc>
              <a:spcBef>
                <a:spcPts val="1000"/>
              </a:spcBef>
              <a:spcAft>
                <a:spcPts val="0"/>
              </a:spcAft>
              <a:buClr>
                <a:srgbClr val="1C304A"/>
              </a:buClr>
              <a:buSzPts val="1500"/>
              <a:buChar char="•"/>
              <a:defRPr sz="2500">
                <a:solidFill>
                  <a:srgbClr val="1C304A"/>
                </a:solidFill>
              </a:defRPr>
            </a:lvl1pPr>
            <a:lvl2pPr marL="914400" lvl="1" indent="-342900" algn="l" rtl="0">
              <a:lnSpc>
                <a:spcPct val="90000"/>
              </a:lnSpc>
              <a:spcBef>
                <a:spcPts val="3400"/>
              </a:spcBef>
              <a:spcAft>
                <a:spcPts val="0"/>
              </a:spcAft>
              <a:buClr>
                <a:schemeClr val="dk1"/>
              </a:buClr>
              <a:buSzPts val="1800"/>
              <a:buChar char="•"/>
              <a:defRPr sz="1800"/>
            </a:lvl2pPr>
            <a:lvl3pPr marL="1371600" lvl="2" indent="-342900" algn="l" rtl="0">
              <a:lnSpc>
                <a:spcPct val="90000"/>
              </a:lnSpc>
              <a:spcBef>
                <a:spcPts val="500"/>
              </a:spcBef>
              <a:spcAft>
                <a:spcPts val="0"/>
              </a:spcAft>
              <a:buClr>
                <a:schemeClr val="dk1"/>
              </a:buClr>
              <a:buSzPts val="1800"/>
              <a:buChar char="•"/>
              <a:defRPr sz="1800"/>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 name="Google Shape;52;p7"/>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cxnSp>
        <p:nvCxnSpPr>
          <p:cNvPr id="53" name="Google Shape;53;p7"/>
          <p:cNvCxnSpPr/>
          <p:nvPr/>
        </p:nvCxnSpPr>
        <p:spPr>
          <a:xfrm>
            <a:off x="698500" y="6527800"/>
            <a:ext cx="10947300" cy="0"/>
          </a:xfrm>
          <a:prstGeom prst="straightConnector1">
            <a:avLst/>
          </a:prstGeom>
          <a:noFill/>
          <a:ln w="9525" cap="flat" cmpd="sng">
            <a:solidFill>
              <a:srgbClr val="208BCC"/>
            </a:solidFill>
            <a:prstDash val="solid"/>
            <a:miter lim="400000"/>
            <a:headEnd type="none" w="sm" len="sm"/>
            <a:tailEnd type="none" w="sm" len="sm"/>
          </a:ln>
        </p:spPr>
      </p:cxnSp>
      <p:sp>
        <p:nvSpPr>
          <p:cNvPr id="54" name="Google Shape;54;p7"/>
          <p:cNvSpPr txBox="1">
            <a:spLocks noGrp="1"/>
          </p:cNvSpPr>
          <p:nvPr>
            <p:ph type="title"/>
          </p:nvPr>
        </p:nvSpPr>
        <p:spPr>
          <a:xfrm>
            <a:off x="1578050" y="731700"/>
            <a:ext cx="8774100" cy="1124100"/>
          </a:xfrm>
          <a:prstGeom prst="rect">
            <a:avLst/>
          </a:prstGeom>
        </p:spPr>
        <p:txBody>
          <a:bodyPr spcFirstLastPara="1" wrap="square" lIns="91425" tIns="45700" rIns="91425" bIns="45700" anchor="t" anchorCtr="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7"/>
          <p:cNvSpPr/>
          <p:nvPr/>
        </p:nvSpPr>
        <p:spPr>
          <a:xfrm rot="5400000" flipH="1">
            <a:off x="-2886075" y="2779500"/>
            <a:ext cx="6915300" cy="1295400"/>
          </a:xfrm>
          <a:prstGeom prst="rect">
            <a:avLst/>
          </a:prstGeom>
          <a:gradFill>
            <a:gsLst>
              <a:gs pos="0">
                <a:srgbClr val="026DAE"/>
              </a:gs>
              <a:gs pos="60000">
                <a:srgbClr val="349FE0"/>
              </a:gs>
              <a:gs pos="99000">
                <a:srgbClr val="349FE0"/>
              </a:gs>
              <a:gs pos="100000">
                <a:srgbClr val="349FE0"/>
              </a:gs>
            </a:gsLst>
            <a:lin ang="18900044" scaled="0"/>
          </a:gradFill>
          <a:ln>
            <a:noFill/>
          </a:ln>
        </p:spPr>
        <p:txBody>
          <a:bodyPr spcFirstLastPara="1" wrap="square" lIns="62175" tIns="31075" rIns="62175" bIns="31075" anchor="ctr" anchorCtr="0">
            <a:noAutofit/>
          </a:bodyPr>
          <a:lstStyle/>
          <a:p>
            <a:pPr marL="0" marR="0" lvl="0" indent="0" algn="ctr"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grpSp>
        <p:nvGrpSpPr>
          <p:cNvPr id="56" name="Google Shape;56;p7"/>
          <p:cNvGrpSpPr/>
          <p:nvPr/>
        </p:nvGrpSpPr>
        <p:grpSpPr>
          <a:xfrm>
            <a:off x="1682496" y="557716"/>
            <a:ext cx="818400" cy="58361"/>
            <a:chOff x="1258393" y="742623"/>
            <a:chExt cx="818400" cy="58361"/>
          </a:xfrm>
        </p:grpSpPr>
        <p:sp>
          <p:nvSpPr>
            <p:cNvPr id="57" name="Google Shape;57;p7"/>
            <p:cNvSpPr/>
            <p:nvPr/>
          </p:nvSpPr>
          <p:spPr>
            <a:xfrm>
              <a:off x="1258393" y="743684"/>
              <a:ext cx="409200" cy="57300"/>
            </a:xfrm>
            <a:prstGeom prst="rect">
              <a:avLst/>
            </a:prstGeom>
            <a:solidFill>
              <a:srgbClr val="1681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7"/>
            <p:cNvSpPr/>
            <p:nvPr/>
          </p:nvSpPr>
          <p:spPr>
            <a:xfrm>
              <a:off x="1667593" y="742623"/>
              <a:ext cx="409200" cy="57300"/>
            </a:xfrm>
            <a:prstGeom prst="rect">
              <a:avLst/>
            </a:prstGeom>
            <a:solidFill>
              <a:srgbClr val="6EB1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9" name="Google Shape;59;p7"/>
          <p:cNvPicPr preferRelativeResize="0"/>
          <p:nvPr/>
        </p:nvPicPr>
        <p:blipFill>
          <a:blip r:embed="rId3">
            <a:alphaModFix/>
          </a:blip>
          <a:stretch>
            <a:fillRect/>
          </a:stretch>
        </p:blipFill>
        <p:spPr>
          <a:xfrm>
            <a:off x="162375" y="710127"/>
            <a:ext cx="818400" cy="8184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v1">
  <p:cSld name="Title and Conte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585225" y="833000"/>
            <a:ext cx="10515600" cy="8082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1C304A"/>
              </a:buClr>
              <a:buSzPts val="3700"/>
              <a:buFont typeface="Helvetica Neue"/>
              <a:buNone/>
              <a:defRPr sz="3700" b="1">
                <a:solidFill>
                  <a:srgbClr val="1C304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8"/>
          <p:cNvSpPr/>
          <p:nvPr/>
        </p:nvSpPr>
        <p:spPr>
          <a:xfrm rot="5400000" flipH="1">
            <a:off x="5984125" y="-5984250"/>
            <a:ext cx="228600" cy="12197100"/>
          </a:xfrm>
          <a:prstGeom prst="rect">
            <a:avLst/>
          </a:prstGeom>
          <a:gradFill>
            <a:gsLst>
              <a:gs pos="0">
                <a:srgbClr val="026DAE"/>
              </a:gs>
              <a:gs pos="99000">
                <a:srgbClr val="349FE0"/>
              </a:gs>
              <a:gs pos="100000">
                <a:srgbClr val="349FE0"/>
              </a:gs>
            </a:gsLst>
            <a:lin ang="5400000"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63" name="Google Shape;63;p8"/>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cxnSp>
        <p:nvCxnSpPr>
          <p:cNvPr id="64" name="Google Shape;64;p8"/>
          <p:cNvCxnSpPr/>
          <p:nvPr/>
        </p:nvCxnSpPr>
        <p:spPr>
          <a:xfrm>
            <a:off x="698500" y="6527800"/>
            <a:ext cx="10947400" cy="0"/>
          </a:xfrm>
          <a:prstGeom prst="straightConnector1">
            <a:avLst/>
          </a:prstGeom>
          <a:noFill/>
          <a:ln w="9525" cap="flat" cmpd="sng">
            <a:solidFill>
              <a:srgbClr val="208BCC"/>
            </a:solidFill>
            <a:prstDash val="solid"/>
            <a:miter lim="400000"/>
            <a:headEnd type="none" w="sm" len="sm"/>
            <a:tailEnd type="none" w="sm" len="sm"/>
          </a:ln>
        </p:spPr>
      </p:cxnSp>
      <p:pic>
        <p:nvPicPr>
          <p:cNvPr id="65" name="Google Shape;65;p8"/>
          <p:cNvPicPr preferRelativeResize="0"/>
          <p:nvPr/>
        </p:nvPicPr>
        <p:blipFill rotWithShape="1">
          <a:blip r:embed="rId2">
            <a:alphaModFix/>
          </a:blip>
          <a:srcRect/>
          <a:stretch/>
        </p:blipFill>
        <p:spPr>
          <a:xfrm>
            <a:off x="128016" y="6294634"/>
            <a:ext cx="457201" cy="466345"/>
          </a:xfrm>
          <a:prstGeom prst="rect">
            <a:avLst/>
          </a:prstGeom>
          <a:noFill/>
          <a:ln>
            <a:noFill/>
          </a:ln>
        </p:spPr>
      </p:pic>
      <p:sp>
        <p:nvSpPr>
          <p:cNvPr id="66" name="Google Shape;66;p8"/>
          <p:cNvSpPr txBox="1">
            <a:spLocks noGrp="1"/>
          </p:cNvSpPr>
          <p:nvPr>
            <p:ph type="subTitle" idx="1"/>
          </p:nvPr>
        </p:nvSpPr>
        <p:spPr>
          <a:xfrm>
            <a:off x="585225" y="1530096"/>
            <a:ext cx="8158800" cy="808200"/>
          </a:xfrm>
          <a:prstGeom prst="rect">
            <a:avLst/>
          </a:prstGeom>
        </p:spPr>
        <p:txBody>
          <a:bodyPr spcFirstLastPara="1" wrap="square" lIns="0" tIns="0" rIns="0" bIns="0" anchor="ctr" anchorCtr="0">
            <a:normAutofit/>
          </a:bodyPr>
          <a:lstStyle>
            <a:lvl1pPr lvl="0">
              <a:spcBef>
                <a:spcPts val="1000"/>
              </a:spcBef>
              <a:spcAft>
                <a:spcPts val="0"/>
              </a:spcAft>
              <a:buClr>
                <a:srgbClr val="208BCC"/>
              </a:buClr>
              <a:buSzPts val="2200"/>
              <a:buNone/>
              <a:defRPr sz="2200" b="1">
                <a:solidFill>
                  <a:srgbClr val="208BCC"/>
                </a:solidFill>
              </a:defRPr>
            </a:lvl1pPr>
            <a:lvl2pPr lvl="1">
              <a:spcBef>
                <a:spcPts val="500"/>
              </a:spcBef>
              <a:spcAft>
                <a:spcPts val="0"/>
              </a:spcAft>
              <a:buSzPts val="2400"/>
              <a:buNone/>
              <a:defRPr/>
            </a:lvl2pPr>
            <a:lvl3pPr lvl="2">
              <a:spcBef>
                <a:spcPts val="500"/>
              </a:spcBef>
              <a:spcAft>
                <a:spcPts val="0"/>
              </a:spcAft>
              <a:buSzPts val="20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0"/>
              </a:spcAft>
              <a:buSzPts val="1800"/>
              <a:buNone/>
              <a:defRPr/>
            </a:lvl9pPr>
          </a:lstStyle>
          <a:p>
            <a:endParaRPr/>
          </a:p>
        </p:txBody>
      </p:sp>
      <p:grpSp>
        <p:nvGrpSpPr>
          <p:cNvPr id="67" name="Google Shape;67;p8"/>
          <p:cNvGrpSpPr/>
          <p:nvPr/>
        </p:nvGrpSpPr>
        <p:grpSpPr>
          <a:xfrm>
            <a:off x="585225" y="710116"/>
            <a:ext cx="818400" cy="58361"/>
            <a:chOff x="1258393" y="742623"/>
            <a:chExt cx="818400" cy="58361"/>
          </a:xfrm>
        </p:grpSpPr>
        <p:sp>
          <p:nvSpPr>
            <p:cNvPr id="68" name="Google Shape;68;p8"/>
            <p:cNvSpPr/>
            <p:nvPr/>
          </p:nvSpPr>
          <p:spPr>
            <a:xfrm>
              <a:off x="1258393" y="743684"/>
              <a:ext cx="409200" cy="57300"/>
            </a:xfrm>
            <a:prstGeom prst="rect">
              <a:avLst/>
            </a:prstGeom>
            <a:solidFill>
              <a:srgbClr val="1681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8"/>
            <p:cNvSpPr/>
            <p:nvPr/>
          </p:nvSpPr>
          <p:spPr>
            <a:xfrm>
              <a:off x="1667593" y="742623"/>
              <a:ext cx="409200" cy="57300"/>
            </a:xfrm>
            <a:prstGeom prst="rect">
              <a:avLst/>
            </a:prstGeom>
            <a:solidFill>
              <a:srgbClr val="6EB1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8"/>
          <p:cNvSpPr txBox="1">
            <a:spLocks noGrp="1"/>
          </p:cNvSpPr>
          <p:nvPr>
            <p:ph type="body" idx="2"/>
          </p:nvPr>
        </p:nvSpPr>
        <p:spPr>
          <a:xfrm>
            <a:off x="585225" y="2420112"/>
            <a:ext cx="7434900" cy="4351200"/>
          </a:xfrm>
          <a:prstGeom prst="rect">
            <a:avLst/>
          </a:prstGeom>
          <a:noFill/>
          <a:ln>
            <a:noFill/>
          </a:ln>
        </p:spPr>
        <p:txBody>
          <a:bodyPr spcFirstLastPara="1" wrap="square" lIns="0" tIns="0" rIns="0" bIns="0" anchor="t" anchorCtr="0">
            <a:normAutofit/>
          </a:bodyPr>
          <a:lstStyle>
            <a:lvl1pPr marL="457200" lvl="0" indent="-336550" algn="l" rtl="0">
              <a:lnSpc>
                <a:spcPct val="110000"/>
              </a:lnSpc>
              <a:spcBef>
                <a:spcPts val="0"/>
              </a:spcBef>
              <a:spcAft>
                <a:spcPts val="0"/>
              </a:spcAft>
              <a:buClr>
                <a:schemeClr val="dk1"/>
              </a:buClr>
              <a:buSzPts val="1700"/>
              <a:buChar char="●"/>
              <a:defRPr sz="1800"/>
            </a:lvl1pPr>
            <a:lvl2pPr marL="914400" lvl="1" indent="-298450" algn="l" rtl="0">
              <a:lnSpc>
                <a:spcPct val="110000"/>
              </a:lnSpc>
              <a:spcBef>
                <a:spcPts val="1500"/>
              </a:spcBef>
              <a:spcAft>
                <a:spcPts val="0"/>
              </a:spcAft>
              <a:buClr>
                <a:schemeClr val="dk1"/>
              </a:buClr>
              <a:buSzPts val="1100"/>
              <a:buChar char="○"/>
              <a:defRPr sz="1700"/>
            </a:lvl2pPr>
            <a:lvl3pPr marL="1371600" lvl="2" indent="-323850" algn="l" rtl="0">
              <a:lnSpc>
                <a:spcPct val="110000"/>
              </a:lnSpc>
              <a:spcBef>
                <a:spcPts val="1500"/>
              </a:spcBef>
              <a:spcAft>
                <a:spcPts val="0"/>
              </a:spcAft>
              <a:buClr>
                <a:schemeClr val="dk1"/>
              </a:buClr>
              <a:buSzPts val="1500"/>
              <a:buChar char="■"/>
              <a:defRPr sz="1700"/>
            </a:lvl3pPr>
            <a:lvl4pPr marL="1828800" lvl="3" indent="-336550" algn="l" rtl="0">
              <a:lnSpc>
                <a:spcPct val="110000"/>
              </a:lnSpc>
              <a:spcBef>
                <a:spcPts val="1500"/>
              </a:spcBef>
              <a:spcAft>
                <a:spcPts val="0"/>
              </a:spcAft>
              <a:buClr>
                <a:schemeClr val="dk1"/>
              </a:buClr>
              <a:buSzPts val="1700"/>
              <a:buChar char="●"/>
              <a:defRPr sz="1700"/>
            </a:lvl4pPr>
            <a:lvl5pPr marL="2286000" lvl="4" indent="-311150" algn="l" rtl="0">
              <a:lnSpc>
                <a:spcPct val="110000"/>
              </a:lnSpc>
              <a:spcBef>
                <a:spcPts val="1500"/>
              </a:spcBef>
              <a:spcAft>
                <a:spcPts val="0"/>
              </a:spcAft>
              <a:buClr>
                <a:schemeClr val="dk1"/>
              </a:buClr>
              <a:buSzPts val="1300"/>
              <a:buChar char="○"/>
              <a:defRPr sz="1300"/>
            </a:lvl5pPr>
            <a:lvl6pPr marL="2743200" lvl="5" indent="-311150" algn="l" rtl="0">
              <a:lnSpc>
                <a:spcPct val="110000"/>
              </a:lnSpc>
              <a:spcBef>
                <a:spcPts val="1500"/>
              </a:spcBef>
              <a:spcAft>
                <a:spcPts val="0"/>
              </a:spcAft>
              <a:buClr>
                <a:schemeClr val="dk1"/>
              </a:buClr>
              <a:buSzPts val="1300"/>
              <a:buChar char="■"/>
              <a:defRPr sz="1300"/>
            </a:lvl6pPr>
            <a:lvl7pPr marL="3200400" lvl="6" indent="-311150" algn="l" rtl="0">
              <a:lnSpc>
                <a:spcPct val="110000"/>
              </a:lnSpc>
              <a:spcBef>
                <a:spcPts val="1500"/>
              </a:spcBef>
              <a:spcAft>
                <a:spcPts val="0"/>
              </a:spcAft>
              <a:buClr>
                <a:schemeClr val="dk1"/>
              </a:buClr>
              <a:buSzPts val="1300"/>
              <a:buChar char="●"/>
              <a:defRPr sz="1300"/>
            </a:lvl7pPr>
            <a:lvl8pPr marL="3657600" lvl="7" indent="-311150" algn="l" rtl="0">
              <a:lnSpc>
                <a:spcPct val="110000"/>
              </a:lnSpc>
              <a:spcBef>
                <a:spcPts val="1500"/>
              </a:spcBef>
              <a:spcAft>
                <a:spcPts val="0"/>
              </a:spcAft>
              <a:buClr>
                <a:schemeClr val="dk1"/>
              </a:buClr>
              <a:buSzPts val="1300"/>
              <a:buChar char="○"/>
              <a:defRPr sz="1300"/>
            </a:lvl8pPr>
            <a:lvl9pPr marL="4114800" lvl="8" indent="-311150" algn="l" rtl="0">
              <a:lnSpc>
                <a:spcPct val="110000"/>
              </a:lnSpc>
              <a:spcBef>
                <a:spcPts val="1500"/>
              </a:spcBef>
              <a:spcAft>
                <a:spcPts val="1500"/>
              </a:spcAft>
              <a:buClr>
                <a:schemeClr val="dk1"/>
              </a:buClr>
              <a:buSzPts val="1300"/>
              <a:buChar char="■"/>
              <a:defRPr sz="13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Numbered Sections">
  <p:cSld name="Title and Content_3">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585225" y="833000"/>
            <a:ext cx="10515600" cy="8082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1C304A"/>
              </a:buClr>
              <a:buSzPts val="3700"/>
              <a:buFont typeface="Helvetica Neue"/>
              <a:buNone/>
              <a:defRPr sz="3700" b="1">
                <a:solidFill>
                  <a:srgbClr val="1C304A"/>
                </a:solidFill>
                <a:latin typeface="Helvetica Neue"/>
                <a:ea typeface="Helvetica Neue"/>
                <a:cs typeface="Helvetica Neue"/>
                <a:sym typeface="Helvetica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9"/>
          <p:cNvSpPr txBox="1">
            <a:spLocks noGrp="1"/>
          </p:cNvSpPr>
          <p:nvPr>
            <p:ph type="body" idx="1"/>
          </p:nvPr>
        </p:nvSpPr>
        <p:spPr>
          <a:xfrm>
            <a:off x="1371850" y="3082900"/>
            <a:ext cx="2745000" cy="4351200"/>
          </a:xfrm>
          <a:prstGeom prst="rect">
            <a:avLst/>
          </a:prstGeom>
          <a:noFill/>
          <a:ln>
            <a:noFill/>
          </a:ln>
        </p:spPr>
        <p:txBody>
          <a:bodyPr spcFirstLastPara="1" wrap="square" lIns="0" tIns="0" rIns="0" bIns="0" anchor="t" anchorCtr="0">
            <a:normAutofit/>
          </a:bodyPr>
          <a:lstStyle>
            <a:lvl1pPr marL="457200" lvl="0" indent="-336550" algn="l" rtl="0">
              <a:lnSpc>
                <a:spcPct val="110000"/>
              </a:lnSpc>
              <a:spcBef>
                <a:spcPts val="1000"/>
              </a:spcBef>
              <a:spcAft>
                <a:spcPts val="0"/>
              </a:spcAft>
              <a:buClr>
                <a:schemeClr val="dk1"/>
              </a:buClr>
              <a:buSzPts val="1700"/>
              <a:buChar char="•"/>
              <a:defRPr sz="1800"/>
            </a:lvl1pPr>
            <a:lvl2pPr marL="914400" lvl="1" indent="-304800" algn="l" rtl="0">
              <a:lnSpc>
                <a:spcPct val="110000"/>
              </a:lnSpc>
              <a:spcBef>
                <a:spcPts val="1000"/>
              </a:spcBef>
              <a:spcAft>
                <a:spcPts val="0"/>
              </a:spcAft>
              <a:buClr>
                <a:schemeClr val="dk1"/>
              </a:buClr>
              <a:buSzPts val="1200"/>
              <a:buChar char="•"/>
              <a:defRPr sz="1800"/>
            </a:lvl2pPr>
            <a:lvl3pPr marL="1371600" lvl="2" indent="-323850" algn="l" rtl="0">
              <a:lnSpc>
                <a:spcPct val="110000"/>
              </a:lnSpc>
              <a:spcBef>
                <a:spcPts val="1000"/>
              </a:spcBef>
              <a:spcAft>
                <a:spcPts val="0"/>
              </a:spcAft>
              <a:buClr>
                <a:schemeClr val="dk1"/>
              </a:buClr>
              <a:buSzPts val="1500"/>
              <a:buChar char="•"/>
              <a:defRPr sz="1700"/>
            </a:lvl3pPr>
            <a:lvl4pPr marL="1828800" lvl="3" indent="-342900" algn="l" rtl="0">
              <a:lnSpc>
                <a:spcPct val="110000"/>
              </a:lnSpc>
              <a:spcBef>
                <a:spcPts val="1000"/>
              </a:spcBef>
              <a:spcAft>
                <a:spcPts val="0"/>
              </a:spcAft>
              <a:buClr>
                <a:schemeClr val="dk1"/>
              </a:buClr>
              <a:buSzPts val="1800"/>
              <a:buChar char="•"/>
              <a:defRPr/>
            </a:lvl4pPr>
            <a:lvl5pPr marL="2286000" lvl="4" indent="-311150" algn="l" rtl="0">
              <a:lnSpc>
                <a:spcPct val="110000"/>
              </a:lnSpc>
              <a:spcBef>
                <a:spcPts val="1000"/>
              </a:spcBef>
              <a:spcAft>
                <a:spcPts val="0"/>
              </a:spcAft>
              <a:buClr>
                <a:schemeClr val="dk1"/>
              </a:buClr>
              <a:buSzPts val="1300"/>
              <a:buChar char="•"/>
              <a:defRPr sz="1300"/>
            </a:lvl5pPr>
            <a:lvl6pPr marL="2743200" lvl="5" indent="-311150" algn="l" rtl="0">
              <a:lnSpc>
                <a:spcPct val="110000"/>
              </a:lnSpc>
              <a:spcBef>
                <a:spcPts val="1000"/>
              </a:spcBef>
              <a:spcAft>
                <a:spcPts val="0"/>
              </a:spcAft>
              <a:buClr>
                <a:schemeClr val="dk1"/>
              </a:buClr>
              <a:buSzPts val="1300"/>
              <a:buChar char="•"/>
              <a:defRPr sz="1300"/>
            </a:lvl6pPr>
            <a:lvl7pPr marL="3200400" lvl="6" indent="-311150" algn="l" rtl="0">
              <a:lnSpc>
                <a:spcPct val="110000"/>
              </a:lnSpc>
              <a:spcBef>
                <a:spcPts val="1000"/>
              </a:spcBef>
              <a:spcAft>
                <a:spcPts val="0"/>
              </a:spcAft>
              <a:buClr>
                <a:schemeClr val="dk1"/>
              </a:buClr>
              <a:buSzPts val="1300"/>
              <a:buChar char="•"/>
              <a:defRPr sz="1300"/>
            </a:lvl7pPr>
            <a:lvl8pPr marL="3657600" lvl="7" indent="-311150" algn="l" rtl="0">
              <a:lnSpc>
                <a:spcPct val="110000"/>
              </a:lnSpc>
              <a:spcBef>
                <a:spcPts val="1000"/>
              </a:spcBef>
              <a:spcAft>
                <a:spcPts val="0"/>
              </a:spcAft>
              <a:buClr>
                <a:schemeClr val="dk1"/>
              </a:buClr>
              <a:buSzPts val="1300"/>
              <a:buChar char="•"/>
              <a:defRPr sz="1300"/>
            </a:lvl8pPr>
            <a:lvl9pPr marL="4114800" lvl="8" indent="-311150" algn="l" rtl="0">
              <a:lnSpc>
                <a:spcPct val="110000"/>
              </a:lnSpc>
              <a:spcBef>
                <a:spcPts val="1000"/>
              </a:spcBef>
              <a:spcAft>
                <a:spcPts val="0"/>
              </a:spcAft>
              <a:buClr>
                <a:schemeClr val="dk1"/>
              </a:buClr>
              <a:buSzPts val="1300"/>
              <a:buChar char="•"/>
              <a:defRPr sz="1300"/>
            </a:lvl9pPr>
          </a:lstStyle>
          <a:p>
            <a:endParaRPr/>
          </a:p>
        </p:txBody>
      </p:sp>
      <p:sp>
        <p:nvSpPr>
          <p:cNvPr id="74" name="Google Shape;74;p9"/>
          <p:cNvSpPr/>
          <p:nvPr/>
        </p:nvSpPr>
        <p:spPr>
          <a:xfrm rot="5400000" flipH="1">
            <a:off x="5984125" y="-5984250"/>
            <a:ext cx="228600" cy="12197100"/>
          </a:xfrm>
          <a:prstGeom prst="rect">
            <a:avLst/>
          </a:prstGeom>
          <a:gradFill>
            <a:gsLst>
              <a:gs pos="0">
                <a:srgbClr val="026DAE"/>
              </a:gs>
              <a:gs pos="99000">
                <a:srgbClr val="349FE0"/>
              </a:gs>
              <a:gs pos="100000">
                <a:srgbClr val="349FE0"/>
              </a:gs>
            </a:gsLst>
            <a:lin ang="5400012"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75" name="Google Shape;75;p9"/>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cxnSp>
        <p:nvCxnSpPr>
          <p:cNvPr id="76" name="Google Shape;76;p9"/>
          <p:cNvCxnSpPr/>
          <p:nvPr/>
        </p:nvCxnSpPr>
        <p:spPr>
          <a:xfrm>
            <a:off x="698500" y="6527800"/>
            <a:ext cx="10947300" cy="0"/>
          </a:xfrm>
          <a:prstGeom prst="straightConnector1">
            <a:avLst/>
          </a:prstGeom>
          <a:noFill/>
          <a:ln w="9525" cap="flat" cmpd="sng">
            <a:solidFill>
              <a:srgbClr val="208BCC"/>
            </a:solidFill>
            <a:prstDash val="solid"/>
            <a:miter lim="400000"/>
            <a:headEnd type="none" w="sm" len="sm"/>
            <a:tailEnd type="none" w="sm" len="sm"/>
          </a:ln>
        </p:spPr>
      </p:cxnSp>
      <p:pic>
        <p:nvPicPr>
          <p:cNvPr id="77" name="Google Shape;77;p9"/>
          <p:cNvPicPr preferRelativeResize="0"/>
          <p:nvPr/>
        </p:nvPicPr>
        <p:blipFill rotWithShape="1">
          <a:blip r:embed="rId2">
            <a:alphaModFix/>
          </a:blip>
          <a:srcRect/>
          <a:stretch/>
        </p:blipFill>
        <p:spPr>
          <a:xfrm>
            <a:off x="128016" y="6294634"/>
            <a:ext cx="457201" cy="466345"/>
          </a:xfrm>
          <a:prstGeom prst="rect">
            <a:avLst/>
          </a:prstGeom>
          <a:noFill/>
          <a:ln>
            <a:noFill/>
          </a:ln>
        </p:spPr>
      </p:pic>
      <p:sp>
        <p:nvSpPr>
          <p:cNvPr id="78" name="Google Shape;78;p9"/>
          <p:cNvSpPr txBox="1">
            <a:spLocks noGrp="1"/>
          </p:cNvSpPr>
          <p:nvPr>
            <p:ph type="subTitle" idx="2"/>
          </p:nvPr>
        </p:nvSpPr>
        <p:spPr>
          <a:xfrm>
            <a:off x="585225" y="1404050"/>
            <a:ext cx="8158800" cy="808200"/>
          </a:xfrm>
          <a:prstGeom prst="rect">
            <a:avLst/>
          </a:prstGeom>
        </p:spPr>
        <p:txBody>
          <a:bodyPr spcFirstLastPara="1" wrap="square" lIns="0" tIns="0" rIns="0" bIns="0" anchor="ctr" anchorCtr="0">
            <a:normAutofit/>
          </a:bodyPr>
          <a:lstStyle>
            <a:lvl1pPr lvl="0" rtl="0">
              <a:spcBef>
                <a:spcPts val="1000"/>
              </a:spcBef>
              <a:spcAft>
                <a:spcPts val="0"/>
              </a:spcAft>
              <a:buClr>
                <a:srgbClr val="208BCC"/>
              </a:buClr>
              <a:buSzPts val="2200"/>
              <a:buNone/>
              <a:defRPr sz="2200" b="1">
                <a:solidFill>
                  <a:srgbClr val="208BCC"/>
                </a:solidFill>
              </a:defRPr>
            </a:lvl1pPr>
            <a:lvl2pPr lvl="1" rtl="0">
              <a:spcBef>
                <a:spcPts val="500"/>
              </a:spcBef>
              <a:spcAft>
                <a:spcPts val="0"/>
              </a:spcAft>
              <a:buSzPts val="24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grpSp>
        <p:nvGrpSpPr>
          <p:cNvPr id="79" name="Google Shape;79;p9"/>
          <p:cNvGrpSpPr/>
          <p:nvPr/>
        </p:nvGrpSpPr>
        <p:grpSpPr>
          <a:xfrm>
            <a:off x="585225" y="710116"/>
            <a:ext cx="818400" cy="58361"/>
            <a:chOff x="1258393" y="742623"/>
            <a:chExt cx="818400" cy="58361"/>
          </a:xfrm>
        </p:grpSpPr>
        <p:sp>
          <p:nvSpPr>
            <p:cNvPr id="80" name="Google Shape;80;p9"/>
            <p:cNvSpPr/>
            <p:nvPr/>
          </p:nvSpPr>
          <p:spPr>
            <a:xfrm>
              <a:off x="1258393" y="743684"/>
              <a:ext cx="409200" cy="57300"/>
            </a:xfrm>
            <a:prstGeom prst="rect">
              <a:avLst/>
            </a:prstGeom>
            <a:solidFill>
              <a:srgbClr val="1681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9"/>
            <p:cNvSpPr/>
            <p:nvPr/>
          </p:nvSpPr>
          <p:spPr>
            <a:xfrm>
              <a:off x="1667593" y="742623"/>
              <a:ext cx="409200" cy="57300"/>
            </a:xfrm>
            <a:prstGeom prst="rect">
              <a:avLst/>
            </a:prstGeom>
            <a:solidFill>
              <a:srgbClr val="6EB1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9"/>
          <p:cNvSpPr/>
          <p:nvPr/>
        </p:nvSpPr>
        <p:spPr>
          <a:xfrm>
            <a:off x="590650" y="2280300"/>
            <a:ext cx="628800" cy="628800"/>
          </a:xfrm>
          <a:prstGeom prst="ellipse">
            <a:avLst/>
          </a:prstGeom>
          <a:solidFill>
            <a:srgbClr val="208B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latin typeface="Helvetica Neue"/>
                <a:ea typeface="Helvetica Neue"/>
                <a:cs typeface="Helvetica Neue"/>
                <a:sym typeface="Helvetica Neue"/>
              </a:rPr>
              <a:t>1</a:t>
            </a:r>
            <a:endParaRPr sz="3000" b="1">
              <a:solidFill>
                <a:srgbClr val="FFFFFF"/>
              </a:solidFill>
              <a:latin typeface="Helvetica Neue"/>
              <a:ea typeface="Helvetica Neue"/>
              <a:cs typeface="Helvetica Neue"/>
              <a:sym typeface="Helvetica Neue"/>
            </a:endParaRPr>
          </a:p>
        </p:txBody>
      </p:sp>
      <p:sp>
        <p:nvSpPr>
          <p:cNvPr id="83" name="Google Shape;83;p9"/>
          <p:cNvSpPr/>
          <p:nvPr/>
        </p:nvSpPr>
        <p:spPr>
          <a:xfrm>
            <a:off x="4210150" y="2280300"/>
            <a:ext cx="628800" cy="628800"/>
          </a:xfrm>
          <a:prstGeom prst="ellipse">
            <a:avLst/>
          </a:prstGeom>
          <a:solidFill>
            <a:srgbClr val="208B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latin typeface="Helvetica Neue"/>
                <a:ea typeface="Helvetica Neue"/>
                <a:cs typeface="Helvetica Neue"/>
                <a:sym typeface="Helvetica Neue"/>
              </a:rPr>
              <a:t>2</a:t>
            </a:r>
            <a:endParaRPr sz="3000" b="1">
              <a:solidFill>
                <a:srgbClr val="FFFFFF"/>
              </a:solidFill>
              <a:latin typeface="Helvetica Neue"/>
              <a:ea typeface="Helvetica Neue"/>
              <a:cs typeface="Helvetica Neue"/>
              <a:sym typeface="Helvetica Neue"/>
            </a:endParaRPr>
          </a:p>
        </p:txBody>
      </p:sp>
      <p:sp>
        <p:nvSpPr>
          <p:cNvPr id="84" name="Google Shape;84;p9"/>
          <p:cNvSpPr/>
          <p:nvPr/>
        </p:nvSpPr>
        <p:spPr>
          <a:xfrm>
            <a:off x="7810600" y="2280300"/>
            <a:ext cx="628800" cy="628800"/>
          </a:xfrm>
          <a:prstGeom prst="ellipse">
            <a:avLst/>
          </a:prstGeom>
          <a:solidFill>
            <a:srgbClr val="208B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latin typeface="Helvetica Neue"/>
                <a:ea typeface="Helvetica Neue"/>
                <a:cs typeface="Helvetica Neue"/>
                <a:sym typeface="Helvetica Neue"/>
              </a:rPr>
              <a:t>3</a:t>
            </a:r>
            <a:endParaRPr sz="3000" b="1">
              <a:solidFill>
                <a:srgbClr val="FFFFFF"/>
              </a:solidFill>
              <a:latin typeface="Helvetica Neue"/>
              <a:ea typeface="Helvetica Neue"/>
              <a:cs typeface="Helvetica Neue"/>
              <a:sym typeface="Helvetica Neue"/>
            </a:endParaRPr>
          </a:p>
        </p:txBody>
      </p:sp>
      <p:sp>
        <p:nvSpPr>
          <p:cNvPr id="85" name="Google Shape;85;p9"/>
          <p:cNvSpPr txBox="1">
            <a:spLocks noGrp="1"/>
          </p:cNvSpPr>
          <p:nvPr>
            <p:ph type="subTitle" idx="3"/>
          </p:nvPr>
        </p:nvSpPr>
        <p:spPr>
          <a:xfrm>
            <a:off x="1371850" y="2356500"/>
            <a:ext cx="2562000" cy="628800"/>
          </a:xfrm>
          <a:prstGeom prst="rect">
            <a:avLst/>
          </a:prstGeom>
        </p:spPr>
        <p:txBody>
          <a:bodyPr spcFirstLastPara="1" wrap="square" lIns="0" tIns="91425" rIns="0" bIns="91425" anchor="t" anchorCtr="0">
            <a:normAutofit/>
          </a:bodyPr>
          <a:lstStyle>
            <a:lvl1pPr lvl="0">
              <a:spcBef>
                <a:spcPts val="1000"/>
              </a:spcBef>
              <a:spcAft>
                <a:spcPts val="0"/>
              </a:spcAft>
              <a:buSzPts val="1900"/>
              <a:buNone/>
              <a:defRPr sz="1900" b="1"/>
            </a:lvl1pPr>
            <a:lvl2pPr lvl="1">
              <a:spcBef>
                <a:spcPts val="500"/>
              </a:spcBef>
              <a:spcAft>
                <a:spcPts val="0"/>
              </a:spcAft>
              <a:buSzPts val="2400"/>
              <a:buNone/>
              <a:defRPr/>
            </a:lvl2pPr>
            <a:lvl3pPr lvl="2">
              <a:spcBef>
                <a:spcPts val="500"/>
              </a:spcBef>
              <a:spcAft>
                <a:spcPts val="0"/>
              </a:spcAft>
              <a:buSzPts val="20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0"/>
              </a:spcAft>
              <a:buSzPts val="1800"/>
              <a:buNone/>
              <a:defRPr/>
            </a:lvl9pPr>
          </a:lstStyle>
          <a:p>
            <a:endParaRPr/>
          </a:p>
        </p:txBody>
      </p:sp>
      <p:sp>
        <p:nvSpPr>
          <p:cNvPr id="86" name="Google Shape;86;p9"/>
          <p:cNvSpPr txBox="1">
            <a:spLocks noGrp="1"/>
          </p:cNvSpPr>
          <p:nvPr>
            <p:ph type="subTitle" idx="4"/>
          </p:nvPr>
        </p:nvSpPr>
        <p:spPr>
          <a:xfrm>
            <a:off x="4991350" y="2356500"/>
            <a:ext cx="2562000" cy="628800"/>
          </a:xfrm>
          <a:prstGeom prst="rect">
            <a:avLst/>
          </a:prstGeom>
        </p:spPr>
        <p:txBody>
          <a:bodyPr spcFirstLastPara="1" wrap="square" lIns="0" tIns="91425" rIns="0" bIns="91425" anchor="t" anchorCtr="0">
            <a:normAutofit/>
          </a:bodyPr>
          <a:lstStyle>
            <a:lvl1pPr lvl="0" rtl="0">
              <a:spcBef>
                <a:spcPts val="1000"/>
              </a:spcBef>
              <a:spcAft>
                <a:spcPts val="0"/>
              </a:spcAft>
              <a:buSzPts val="1900"/>
              <a:buNone/>
              <a:defRPr sz="1900" b="1"/>
            </a:lvl1pPr>
            <a:lvl2pPr lvl="1" rtl="0">
              <a:spcBef>
                <a:spcPts val="500"/>
              </a:spcBef>
              <a:spcAft>
                <a:spcPts val="0"/>
              </a:spcAft>
              <a:buSzPts val="24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87" name="Google Shape;87;p9"/>
          <p:cNvSpPr txBox="1">
            <a:spLocks noGrp="1"/>
          </p:cNvSpPr>
          <p:nvPr>
            <p:ph type="subTitle" idx="5"/>
          </p:nvPr>
        </p:nvSpPr>
        <p:spPr>
          <a:xfrm>
            <a:off x="8591800" y="2356500"/>
            <a:ext cx="3097200" cy="628800"/>
          </a:xfrm>
          <a:prstGeom prst="rect">
            <a:avLst/>
          </a:prstGeom>
        </p:spPr>
        <p:txBody>
          <a:bodyPr spcFirstLastPara="1" wrap="square" lIns="0" tIns="91425" rIns="0" bIns="91425" anchor="t" anchorCtr="0">
            <a:normAutofit/>
          </a:bodyPr>
          <a:lstStyle>
            <a:lvl1pPr lvl="0" rtl="0">
              <a:spcBef>
                <a:spcPts val="1000"/>
              </a:spcBef>
              <a:spcAft>
                <a:spcPts val="0"/>
              </a:spcAft>
              <a:buSzPts val="1900"/>
              <a:buNone/>
              <a:defRPr sz="1900" b="1"/>
            </a:lvl1pPr>
            <a:lvl2pPr lvl="1" rtl="0">
              <a:spcBef>
                <a:spcPts val="500"/>
              </a:spcBef>
              <a:spcAft>
                <a:spcPts val="0"/>
              </a:spcAft>
              <a:buSzPts val="24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88" name="Google Shape;88;p9"/>
          <p:cNvSpPr txBox="1">
            <a:spLocks noGrp="1"/>
          </p:cNvSpPr>
          <p:nvPr>
            <p:ph type="body" idx="6"/>
          </p:nvPr>
        </p:nvSpPr>
        <p:spPr>
          <a:xfrm>
            <a:off x="4915150" y="3082900"/>
            <a:ext cx="2743200" cy="4351200"/>
          </a:xfrm>
          <a:prstGeom prst="rect">
            <a:avLst/>
          </a:prstGeom>
          <a:noFill/>
          <a:ln>
            <a:noFill/>
          </a:ln>
        </p:spPr>
        <p:txBody>
          <a:bodyPr spcFirstLastPara="1" wrap="square" lIns="0" tIns="0" rIns="0" bIns="0" anchor="t" anchorCtr="0">
            <a:normAutofit/>
          </a:bodyPr>
          <a:lstStyle>
            <a:lvl1pPr marL="457200" lvl="0" indent="-336550" algn="l" rtl="0">
              <a:lnSpc>
                <a:spcPct val="110000"/>
              </a:lnSpc>
              <a:spcBef>
                <a:spcPts val="1000"/>
              </a:spcBef>
              <a:spcAft>
                <a:spcPts val="0"/>
              </a:spcAft>
              <a:buClr>
                <a:schemeClr val="dk1"/>
              </a:buClr>
              <a:buSzPts val="1700"/>
              <a:buChar char="●"/>
              <a:defRPr sz="1800"/>
            </a:lvl1pPr>
            <a:lvl2pPr marL="914400" lvl="1" indent="-304800" algn="l" rtl="0">
              <a:lnSpc>
                <a:spcPct val="110000"/>
              </a:lnSpc>
              <a:spcBef>
                <a:spcPts val="1000"/>
              </a:spcBef>
              <a:spcAft>
                <a:spcPts val="0"/>
              </a:spcAft>
              <a:buClr>
                <a:schemeClr val="dk1"/>
              </a:buClr>
              <a:buSzPts val="1200"/>
              <a:buChar char="○"/>
              <a:defRPr sz="1800"/>
            </a:lvl2pPr>
            <a:lvl3pPr marL="1371600" lvl="2" indent="-323850" algn="l" rtl="0">
              <a:lnSpc>
                <a:spcPct val="110000"/>
              </a:lnSpc>
              <a:spcBef>
                <a:spcPts val="1000"/>
              </a:spcBef>
              <a:spcAft>
                <a:spcPts val="0"/>
              </a:spcAft>
              <a:buClr>
                <a:schemeClr val="dk1"/>
              </a:buClr>
              <a:buSzPts val="1500"/>
              <a:buChar char="■"/>
              <a:defRPr sz="1700"/>
            </a:lvl3pPr>
            <a:lvl4pPr marL="1828800" lvl="3" indent="-342900" algn="l" rtl="0">
              <a:lnSpc>
                <a:spcPct val="110000"/>
              </a:lnSpc>
              <a:spcBef>
                <a:spcPts val="1000"/>
              </a:spcBef>
              <a:spcAft>
                <a:spcPts val="0"/>
              </a:spcAft>
              <a:buClr>
                <a:schemeClr val="dk1"/>
              </a:buClr>
              <a:buSzPts val="1800"/>
              <a:buChar char="●"/>
              <a:defRPr/>
            </a:lvl4pPr>
            <a:lvl5pPr marL="2286000" lvl="4" indent="-311150" algn="l" rtl="0">
              <a:lnSpc>
                <a:spcPct val="110000"/>
              </a:lnSpc>
              <a:spcBef>
                <a:spcPts val="1000"/>
              </a:spcBef>
              <a:spcAft>
                <a:spcPts val="0"/>
              </a:spcAft>
              <a:buClr>
                <a:schemeClr val="dk1"/>
              </a:buClr>
              <a:buSzPts val="1300"/>
              <a:buChar char="○"/>
              <a:defRPr sz="1300"/>
            </a:lvl5pPr>
            <a:lvl6pPr marL="2743200" lvl="5" indent="-311150" algn="l" rtl="0">
              <a:lnSpc>
                <a:spcPct val="110000"/>
              </a:lnSpc>
              <a:spcBef>
                <a:spcPts val="1000"/>
              </a:spcBef>
              <a:spcAft>
                <a:spcPts val="0"/>
              </a:spcAft>
              <a:buClr>
                <a:schemeClr val="dk1"/>
              </a:buClr>
              <a:buSzPts val="1300"/>
              <a:buChar char="■"/>
              <a:defRPr sz="1300"/>
            </a:lvl6pPr>
            <a:lvl7pPr marL="3200400" lvl="6" indent="-311150" algn="l" rtl="0">
              <a:lnSpc>
                <a:spcPct val="110000"/>
              </a:lnSpc>
              <a:spcBef>
                <a:spcPts val="1000"/>
              </a:spcBef>
              <a:spcAft>
                <a:spcPts val="0"/>
              </a:spcAft>
              <a:buClr>
                <a:schemeClr val="dk1"/>
              </a:buClr>
              <a:buSzPts val="1300"/>
              <a:buChar char="●"/>
              <a:defRPr sz="1300"/>
            </a:lvl7pPr>
            <a:lvl8pPr marL="3657600" lvl="7" indent="-311150" algn="l" rtl="0">
              <a:lnSpc>
                <a:spcPct val="110000"/>
              </a:lnSpc>
              <a:spcBef>
                <a:spcPts val="1000"/>
              </a:spcBef>
              <a:spcAft>
                <a:spcPts val="0"/>
              </a:spcAft>
              <a:buClr>
                <a:schemeClr val="dk1"/>
              </a:buClr>
              <a:buSzPts val="1300"/>
              <a:buChar char="○"/>
              <a:defRPr sz="1300"/>
            </a:lvl8pPr>
            <a:lvl9pPr marL="4114800" lvl="8" indent="-311150" algn="l" rtl="0">
              <a:lnSpc>
                <a:spcPct val="110000"/>
              </a:lnSpc>
              <a:spcBef>
                <a:spcPts val="1000"/>
              </a:spcBef>
              <a:spcAft>
                <a:spcPts val="0"/>
              </a:spcAft>
              <a:buClr>
                <a:schemeClr val="dk1"/>
              </a:buClr>
              <a:buSzPts val="1300"/>
              <a:buChar char="■"/>
              <a:defRPr sz="1300"/>
            </a:lvl9pPr>
          </a:lstStyle>
          <a:p>
            <a:endParaRPr/>
          </a:p>
        </p:txBody>
      </p:sp>
      <p:sp>
        <p:nvSpPr>
          <p:cNvPr id="89" name="Google Shape;89;p9"/>
          <p:cNvSpPr txBox="1">
            <a:spLocks noGrp="1"/>
          </p:cNvSpPr>
          <p:nvPr>
            <p:ph type="body" idx="7"/>
          </p:nvPr>
        </p:nvSpPr>
        <p:spPr>
          <a:xfrm>
            <a:off x="8591800" y="3082900"/>
            <a:ext cx="2743200" cy="4351200"/>
          </a:xfrm>
          <a:prstGeom prst="rect">
            <a:avLst/>
          </a:prstGeom>
          <a:noFill/>
          <a:ln>
            <a:noFill/>
          </a:ln>
        </p:spPr>
        <p:txBody>
          <a:bodyPr spcFirstLastPara="1" wrap="square" lIns="0" tIns="0" rIns="0" bIns="0" anchor="t" anchorCtr="0">
            <a:normAutofit/>
          </a:bodyPr>
          <a:lstStyle>
            <a:lvl1pPr marL="457200" lvl="0" indent="-336550" algn="l" rtl="0">
              <a:lnSpc>
                <a:spcPct val="110000"/>
              </a:lnSpc>
              <a:spcBef>
                <a:spcPts val="1000"/>
              </a:spcBef>
              <a:spcAft>
                <a:spcPts val="0"/>
              </a:spcAft>
              <a:buClr>
                <a:schemeClr val="dk1"/>
              </a:buClr>
              <a:buSzPts val="1700"/>
              <a:buChar char="●"/>
              <a:defRPr sz="1800"/>
            </a:lvl1pPr>
            <a:lvl2pPr marL="914400" lvl="1" indent="-304800" algn="l" rtl="0">
              <a:lnSpc>
                <a:spcPct val="110000"/>
              </a:lnSpc>
              <a:spcBef>
                <a:spcPts val="1000"/>
              </a:spcBef>
              <a:spcAft>
                <a:spcPts val="0"/>
              </a:spcAft>
              <a:buClr>
                <a:schemeClr val="dk1"/>
              </a:buClr>
              <a:buSzPts val="1200"/>
              <a:buChar char="○"/>
              <a:defRPr sz="1800"/>
            </a:lvl2pPr>
            <a:lvl3pPr marL="1371600" lvl="2" indent="-323850" algn="l" rtl="0">
              <a:lnSpc>
                <a:spcPct val="110000"/>
              </a:lnSpc>
              <a:spcBef>
                <a:spcPts val="1000"/>
              </a:spcBef>
              <a:spcAft>
                <a:spcPts val="0"/>
              </a:spcAft>
              <a:buClr>
                <a:schemeClr val="dk1"/>
              </a:buClr>
              <a:buSzPts val="1500"/>
              <a:buChar char="■"/>
              <a:defRPr sz="1700"/>
            </a:lvl3pPr>
            <a:lvl4pPr marL="1828800" lvl="3" indent="-342900" algn="l" rtl="0">
              <a:lnSpc>
                <a:spcPct val="110000"/>
              </a:lnSpc>
              <a:spcBef>
                <a:spcPts val="1000"/>
              </a:spcBef>
              <a:spcAft>
                <a:spcPts val="0"/>
              </a:spcAft>
              <a:buClr>
                <a:schemeClr val="dk1"/>
              </a:buClr>
              <a:buSzPts val="1800"/>
              <a:buChar char="●"/>
              <a:defRPr/>
            </a:lvl4pPr>
            <a:lvl5pPr marL="2286000" lvl="4" indent="-311150" algn="l" rtl="0">
              <a:lnSpc>
                <a:spcPct val="110000"/>
              </a:lnSpc>
              <a:spcBef>
                <a:spcPts val="1000"/>
              </a:spcBef>
              <a:spcAft>
                <a:spcPts val="0"/>
              </a:spcAft>
              <a:buClr>
                <a:schemeClr val="dk1"/>
              </a:buClr>
              <a:buSzPts val="1300"/>
              <a:buChar char="○"/>
              <a:defRPr sz="1300"/>
            </a:lvl5pPr>
            <a:lvl6pPr marL="2743200" lvl="5" indent="-311150" algn="l" rtl="0">
              <a:lnSpc>
                <a:spcPct val="110000"/>
              </a:lnSpc>
              <a:spcBef>
                <a:spcPts val="1000"/>
              </a:spcBef>
              <a:spcAft>
                <a:spcPts val="0"/>
              </a:spcAft>
              <a:buClr>
                <a:schemeClr val="dk1"/>
              </a:buClr>
              <a:buSzPts val="1300"/>
              <a:buChar char="■"/>
              <a:defRPr sz="1300"/>
            </a:lvl6pPr>
            <a:lvl7pPr marL="3200400" lvl="6" indent="-311150" algn="l" rtl="0">
              <a:lnSpc>
                <a:spcPct val="110000"/>
              </a:lnSpc>
              <a:spcBef>
                <a:spcPts val="1000"/>
              </a:spcBef>
              <a:spcAft>
                <a:spcPts val="0"/>
              </a:spcAft>
              <a:buClr>
                <a:schemeClr val="dk1"/>
              </a:buClr>
              <a:buSzPts val="1300"/>
              <a:buChar char="●"/>
              <a:defRPr sz="1300"/>
            </a:lvl7pPr>
            <a:lvl8pPr marL="3657600" lvl="7" indent="-311150" algn="l" rtl="0">
              <a:lnSpc>
                <a:spcPct val="110000"/>
              </a:lnSpc>
              <a:spcBef>
                <a:spcPts val="1000"/>
              </a:spcBef>
              <a:spcAft>
                <a:spcPts val="0"/>
              </a:spcAft>
              <a:buClr>
                <a:schemeClr val="dk1"/>
              </a:buClr>
              <a:buSzPts val="1300"/>
              <a:buChar char="○"/>
              <a:defRPr sz="1300"/>
            </a:lvl8pPr>
            <a:lvl9pPr marL="4114800" lvl="8" indent="-311150" algn="l" rtl="0">
              <a:lnSpc>
                <a:spcPct val="110000"/>
              </a:lnSpc>
              <a:spcBef>
                <a:spcPts val="1000"/>
              </a:spcBef>
              <a:spcAft>
                <a:spcPts val="0"/>
              </a:spcAft>
              <a:buClr>
                <a:schemeClr val="dk1"/>
              </a:buClr>
              <a:buSzPts val="1300"/>
              <a:buChar char="■"/>
              <a:defRPr sz="13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v1">
  <p:cSld name="Title and Content_2">
    <p:spTree>
      <p:nvGrpSpPr>
        <p:cNvPr id="1" name="Shape 90"/>
        <p:cNvGrpSpPr/>
        <p:nvPr/>
      </p:nvGrpSpPr>
      <p:grpSpPr>
        <a:xfrm>
          <a:off x="0" y="0"/>
          <a:ext cx="0" cy="0"/>
          <a:chOff x="0" y="0"/>
          <a:chExt cx="0" cy="0"/>
        </a:xfrm>
      </p:grpSpPr>
      <p:sp>
        <p:nvSpPr>
          <p:cNvPr id="91" name="Google Shape;91;p10"/>
          <p:cNvSpPr txBox="1">
            <a:spLocks noGrp="1"/>
          </p:cNvSpPr>
          <p:nvPr>
            <p:ph type="title"/>
          </p:nvPr>
        </p:nvSpPr>
        <p:spPr>
          <a:xfrm>
            <a:off x="585225" y="833000"/>
            <a:ext cx="10515600" cy="8082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1C304A"/>
              </a:buClr>
              <a:buSzPts val="3700"/>
              <a:buFont typeface="Helvetica Neue"/>
              <a:buNone/>
              <a:defRPr sz="3700" b="1">
                <a:solidFill>
                  <a:srgbClr val="1C304A"/>
                </a:solidFill>
                <a:latin typeface="Helvetica Neue"/>
                <a:ea typeface="Helvetica Neue"/>
                <a:cs typeface="Helvetica Neue"/>
                <a:sym typeface="Helvetica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0"/>
          <p:cNvSpPr/>
          <p:nvPr/>
        </p:nvSpPr>
        <p:spPr>
          <a:xfrm rot="5400000" flipH="1">
            <a:off x="6018900" y="-6018900"/>
            <a:ext cx="216600" cy="12254400"/>
          </a:xfrm>
          <a:prstGeom prst="rect">
            <a:avLst/>
          </a:prstGeom>
          <a:gradFill>
            <a:gsLst>
              <a:gs pos="0">
                <a:srgbClr val="026DAE"/>
              </a:gs>
              <a:gs pos="99000">
                <a:srgbClr val="349FE0"/>
              </a:gs>
              <a:gs pos="100000">
                <a:srgbClr val="349FE0"/>
              </a:gs>
            </a:gsLst>
            <a:lin ang="5400012" scaled="0"/>
          </a:gradFill>
          <a:ln>
            <a:noFill/>
          </a:ln>
        </p:spPr>
        <p:txBody>
          <a:bodyPr spcFirstLastPara="1" wrap="square" lIns="62175" tIns="31075" rIns="62175" bIns="31075" anchor="ctr" anchorCtr="0">
            <a:noAutofit/>
          </a:bodyPr>
          <a:lstStyle/>
          <a:p>
            <a:pPr marL="0" marR="0" lvl="0" indent="0" algn="l" rtl="0">
              <a:lnSpc>
                <a:spcPct val="100000"/>
              </a:lnSpc>
              <a:spcBef>
                <a:spcPts val="0"/>
              </a:spcBef>
              <a:spcAft>
                <a:spcPts val="0"/>
              </a:spcAft>
              <a:buClr>
                <a:schemeClr val="dk1"/>
              </a:buClr>
              <a:buSzPts val="648"/>
              <a:buFont typeface="Arial"/>
              <a:buNone/>
            </a:pPr>
            <a:endParaRPr sz="648" b="0" i="0" u="none" strike="noStrike" cap="none">
              <a:solidFill>
                <a:srgbClr val="000000"/>
              </a:solidFill>
              <a:latin typeface="Arial"/>
              <a:ea typeface="Arial"/>
              <a:cs typeface="Arial"/>
              <a:sym typeface="Arial"/>
            </a:endParaRPr>
          </a:p>
        </p:txBody>
      </p:sp>
      <p:sp>
        <p:nvSpPr>
          <p:cNvPr id="93" name="Google Shape;93;p10"/>
          <p:cNvSpPr txBox="1"/>
          <p:nvPr/>
        </p:nvSpPr>
        <p:spPr>
          <a:xfrm>
            <a:off x="11689061" y="6406414"/>
            <a:ext cx="395100" cy="271800"/>
          </a:xfrm>
          <a:prstGeom prst="rect">
            <a:avLst/>
          </a:prstGeom>
          <a:solidFill>
            <a:schemeClr val="lt1"/>
          </a:solid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26DAE"/>
              </a:buClr>
              <a:buSzPts val="1100"/>
              <a:buFont typeface="Arial"/>
              <a:buNone/>
            </a:pPr>
            <a:fld id="{00000000-1234-1234-1234-123412341234}" type="slidenum">
              <a:rPr lang="en-US" sz="1100" b="1" i="0" u="none" strike="noStrike" cap="none">
                <a:solidFill>
                  <a:srgbClr val="026DAE"/>
                </a:solidFill>
                <a:latin typeface="Helvetica Neue"/>
                <a:ea typeface="Helvetica Neue"/>
                <a:cs typeface="Helvetica Neue"/>
                <a:sym typeface="Helvetica Neue"/>
              </a:rPr>
              <a:t>‹#›</a:t>
            </a:fld>
            <a:endParaRPr sz="1100" b="1" i="0" u="none" strike="noStrike" cap="none">
              <a:solidFill>
                <a:srgbClr val="026DAE"/>
              </a:solidFill>
              <a:latin typeface="Helvetica Neue"/>
              <a:ea typeface="Helvetica Neue"/>
              <a:cs typeface="Helvetica Neue"/>
              <a:sym typeface="Helvetica Neue"/>
            </a:endParaRPr>
          </a:p>
        </p:txBody>
      </p:sp>
      <p:cxnSp>
        <p:nvCxnSpPr>
          <p:cNvPr id="94" name="Google Shape;94;p10"/>
          <p:cNvCxnSpPr/>
          <p:nvPr/>
        </p:nvCxnSpPr>
        <p:spPr>
          <a:xfrm>
            <a:off x="698500" y="6527800"/>
            <a:ext cx="10947300" cy="0"/>
          </a:xfrm>
          <a:prstGeom prst="straightConnector1">
            <a:avLst/>
          </a:prstGeom>
          <a:noFill/>
          <a:ln w="9525" cap="flat" cmpd="sng">
            <a:solidFill>
              <a:srgbClr val="208BCC"/>
            </a:solidFill>
            <a:prstDash val="solid"/>
            <a:miter lim="400000"/>
            <a:headEnd type="none" w="sm" len="sm"/>
            <a:tailEnd type="none" w="sm" len="sm"/>
          </a:ln>
        </p:spPr>
      </p:cxnSp>
      <p:pic>
        <p:nvPicPr>
          <p:cNvPr id="95" name="Google Shape;95;p10"/>
          <p:cNvPicPr preferRelativeResize="0"/>
          <p:nvPr/>
        </p:nvPicPr>
        <p:blipFill rotWithShape="1">
          <a:blip r:embed="rId2">
            <a:alphaModFix/>
          </a:blip>
          <a:srcRect/>
          <a:stretch/>
        </p:blipFill>
        <p:spPr>
          <a:xfrm>
            <a:off x="128016" y="6294634"/>
            <a:ext cx="457201" cy="466345"/>
          </a:xfrm>
          <a:prstGeom prst="rect">
            <a:avLst/>
          </a:prstGeom>
          <a:noFill/>
          <a:ln>
            <a:noFill/>
          </a:ln>
        </p:spPr>
      </p:pic>
      <p:grpSp>
        <p:nvGrpSpPr>
          <p:cNvPr id="96" name="Google Shape;96;p10"/>
          <p:cNvGrpSpPr/>
          <p:nvPr/>
        </p:nvGrpSpPr>
        <p:grpSpPr>
          <a:xfrm>
            <a:off x="585225" y="710116"/>
            <a:ext cx="818400" cy="58361"/>
            <a:chOff x="1258393" y="742623"/>
            <a:chExt cx="818400" cy="58361"/>
          </a:xfrm>
        </p:grpSpPr>
        <p:sp>
          <p:nvSpPr>
            <p:cNvPr id="97" name="Google Shape;97;p10"/>
            <p:cNvSpPr/>
            <p:nvPr/>
          </p:nvSpPr>
          <p:spPr>
            <a:xfrm>
              <a:off x="1258393" y="743684"/>
              <a:ext cx="409200" cy="57300"/>
            </a:xfrm>
            <a:prstGeom prst="rect">
              <a:avLst/>
            </a:prstGeom>
            <a:solidFill>
              <a:srgbClr val="1681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0"/>
            <p:cNvSpPr/>
            <p:nvPr/>
          </p:nvSpPr>
          <p:spPr>
            <a:xfrm>
              <a:off x="1667593" y="742623"/>
              <a:ext cx="409200" cy="57300"/>
            </a:xfrm>
            <a:prstGeom prst="rect">
              <a:avLst/>
            </a:prstGeom>
            <a:solidFill>
              <a:srgbClr val="6EB1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C304A"/>
              </a:buClr>
              <a:buSzPts val="4400"/>
              <a:buFont typeface="Helvetica Neue"/>
              <a:buNone/>
              <a:defRPr sz="4400" b="1" i="0" u="none" strike="noStrike" cap="none">
                <a:solidFill>
                  <a:srgbClr val="1C304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SzPts val="2800"/>
              <a:buFont typeface="Helvetica Neue"/>
              <a:buChar char="•"/>
              <a:defRPr sz="2800" i="0" u="none" strike="noStrike" cap="none">
                <a:latin typeface="Helvetica Neue"/>
                <a:ea typeface="Helvetica Neue"/>
                <a:cs typeface="Helvetica Neue"/>
                <a:sym typeface="Helvetica Neue"/>
              </a:defRPr>
            </a:lvl1pPr>
            <a:lvl2pPr marL="914400" marR="0" lvl="1" indent="-381000" algn="l" rtl="0">
              <a:lnSpc>
                <a:spcPct val="90000"/>
              </a:lnSpc>
              <a:spcBef>
                <a:spcPts val="500"/>
              </a:spcBef>
              <a:spcAft>
                <a:spcPts val="0"/>
              </a:spcAft>
              <a:buSzPts val="2400"/>
              <a:buFont typeface="Helvetica Neue"/>
              <a:buChar char="•"/>
              <a:defRPr sz="2400" i="0" u="none" strike="noStrike" cap="none">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SzPts val="2000"/>
              <a:buFont typeface="Helvetica Neue"/>
              <a:buChar char="•"/>
              <a:defRPr sz="2000" i="0" u="none" strike="noStrike" cap="none">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SzPts val="1800"/>
              <a:buFont typeface="Helvetica Neue"/>
              <a:buChar char="•"/>
              <a:defRPr sz="1800" i="0" u="none" strike="noStrike" cap="none">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SzPts val="1800"/>
              <a:buFont typeface="Helvetica Neue"/>
              <a:buChar char="•"/>
              <a:defRPr sz="1800" i="0" u="none" strike="noStrike" cap="none">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SzPts val="1800"/>
              <a:buFont typeface="Helvetica Neue"/>
              <a:buChar char="•"/>
              <a:defRPr sz="1800" i="0" u="none" strike="noStrike" cap="none">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SzPts val="1800"/>
              <a:buFont typeface="Helvetica Neue"/>
              <a:buChar char="•"/>
              <a:defRPr sz="1800" i="0" u="none" strike="noStrike" cap="none">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SzPts val="1800"/>
              <a:buFont typeface="Helvetica Neue"/>
              <a:buChar char="•"/>
              <a:defRPr sz="1800" i="0" u="none" strike="noStrike" cap="none">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SzPts val="1800"/>
              <a:buFont typeface="Helvetica Neue"/>
              <a:buChar char="•"/>
              <a:defRPr sz="1800" i="0" u="none" strike="noStrike" cap="none">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176425"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getfreewrite.com/blogs/writing-success/powerful-plots-3-expert-tricks-for-building-a-story-arc" TargetMode="External"/><Relationship Id="rId7" Type="http://schemas.openxmlformats.org/officeDocument/2006/relationships/hyperlink" Target="https://www.storytellingwithdata.com/blog/2020/5/21/the-structures-of-story"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25.png"/><Relationship Id="rId5" Type="http://schemas.openxmlformats.org/officeDocument/2006/relationships/hyperlink" Target="https://prowritingaid.com/art/320/Are-You-Ready-to-Draft-Your-Story-Arc-.aspx" TargetMode="Externa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hyperlink" Target="https://jenniferhaskin.com/2019/02/25/agent-questions-volume-seventeen-what-is-a-story-arc-and-do-i-need-on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hyperlink" Target="http://www.writers-for-writers.com/2017/11/08/structure-lesson-2-three-act-structure/"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www.presentation-guru.com/on-structure-the-hidden-framework-that-hangs-your-story-together/"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hyperlink" Target="https://thestoryoftelling.com/tell-a-story-story-scaffold/"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ctrTitle"/>
          </p:nvPr>
        </p:nvSpPr>
        <p:spPr>
          <a:xfrm>
            <a:off x="862025" y="1325050"/>
            <a:ext cx="10555500" cy="2387700"/>
          </a:xfrm>
          <a:prstGeom prst="rect">
            <a:avLst/>
          </a:prstGeom>
        </p:spPr>
        <p:txBody>
          <a:bodyPr spcFirstLastPara="1" wrap="square" lIns="0" tIns="0" rIns="0" bIns="0" anchor="b" anchorCtr="0">
            <a:normAutofit fontScale="90000"/>
          </a:bodyPr>
          <a:lstStyle/>
          <a:p>
            <a:pPr marL="0" lvl="0" indent="0" algn="l" rtl="0">
              <a:lnSpc>
                <a:spcPct val="120000"/>
              </a:lnSpc>
              <a:spcBef>
                <a:spcPts val="0"/>
              </a:spcBef>
              <a:spcAft>
                <a:spcPts val="0"/>
              </a:spcAft>
              <a:buClr>
                <a:schemeClr val="dk1"/>
              </a:buClr>
              <a:buSzPts val="990"/>
              <a:buFont typeface="Arial"/>
              <a:buNone/>
            </a:pPr>
            <a:r>
              <a:rPr lang="en-US" sz="4966" dirty="0">
                <a:solidFill>
                  <a:schemeClr val="lt1"/>
                </a:solidFill>
                <a:latin typeface="Roboto"/>
                <a:ea typeface="Roboto"/>
                <a:cs typeface="Roboto"/>
                <a:sym typeface="Roboto"/>
              </a:rPr>
              <a:t>Using Plain Language To Tell Our Stories</a:t>
            </a:r>
            <a:endParaRPr sz="4966" dirty="0">
              <a:solidFill>
                <a:schemeClr val="lt1"/>
              </a:solidFill>
              <a:latin typeface="Roboto"/>
              <a:ea typeface="Roboto"/>
              <a:cs typeface="Roboto"/>
              <a:sym typeface="Roboto"/>
            </a:endParaRPr>
          </a:p>
          <a:p>
            <a:pPr marL="0" lvl="0" indent="0" algn="l" rtl="0">
              <a:lnSpc>
                <a:spcPct val="120000"/>
              </a:lnSpc>
              <a:spcBef>
                <a:spcPts val="200"/>
              </a:spcBef>
              <a:spcAft>
                <a:spcPts val="0"/>
              </a:spcAft>
              <a:buClr>
                <a:schemeClr val="dk1"/>
              </a:buClr>
              <a:buSzPct val="33333"/>
              <a:buFont typeface="Arial"/>
              <a:buNone/>
            </a:pPr>
            <a:r>
              <a:rPr lang="en-US" sz="3300" b="0" dirty="0">
                <a:solidFill>
                  <a:schemeClr val="lt1"/>
                </a:solidFill>
                <a:latin typeface="Roboto"/>
                <a:ea typeface="Roboto"/>
                <a:cs typeface="Roboto"/>
                <a:sym typeface="Roboto"/>
              </a:rPr>
              <a:t>Use templates to craft simple stories with purpose.</a:t>
            </a:r>
            <a:endParaRPr sz="3300" b="0" dirty="0">
              <a:solidFill>
                <a:schemeClr val="lt1"/>
              </a:solidFill>
              <a:latin typeface="Roboto"/>
              <a:ea typeface="Roboto"/>
              <a:cs typeface="Roboto"/>
              <a:sym typeface="Roboto"/>
            </a:endParaRPr>
          </a:p>
          <a:p>
            <a:pPr marL="0" lvl="0" indent="0" algn="l" rtl="0">
              <a:spcBef>
                <a:spcPts val="0"/>
              </a:spcBef>
              <a:spcAft>
                <a:spcPts val="0"/>
              </a:spcAft>
              <a:buNone/>
            </a:pPr>
            <a:endParaRPr dirty="0"/>
          </a:p>
        </p:txBody>
      </p:sp>
      <p:sp>
        <p:nvSpPr>
          <p:cNvPr id="234" name="Google Shape;234;p35"/>
          <p:cNvSpPr txBox="1">
            <a:spLocks noGrp="1"/>
          </p:cNvSpPr>
          <p:nvPr>
            <p:ph type="subTitle" idx="1"/>
          </p:nvPr>
        </p:nvSpPr>
        <p:spPr>
          <a:xfrm>
            <a:off x="862025" y="4033319"/>
            <a:ext cx="9144000" cy="8439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sz="3000"/>
              <a:t>(Storytelling for Unnatural Storytellers)</a:t>
            </a:r>
            <a:endParaRPr sz="3000"/>
          </a:p>
        </p:txBody>
      </p:sp>
      <p:sp>
        <p:nvSpPr>
          <p:cNvPr id="235" name="Google Shape;235;p35"/>
          <p:cNvSpPr txBox="1">
            <a:spLocks noGrp="1"/>
          </p:cNvSpPr>
          <p:nvPr>
            <p:ph type="body" idx="2"/>
          </p:nvPr>
        </p:nvSpPr>
        <p:spPr>
          <a:xfrm>
            <a:off x="929550" y="648925"/>
            <a:ext cx="1939800" cy="552300"/>
          </a:xfrm>
          <a:prstGeom prst="rect">
            <a:avLst/>
          </a:prstGeom>
          <a:solidFill>
            <a:schemeClr val="accent6">
              <a:lumMod val="75000"/>
            </a:schemeClr>
          </a:solidFill>
        </p:spPr>
        <p:txBody>
          <a:bodyPr spcFirstLastPara="1" wrap="square" lIns="91425" tIns="146300" rIns="91425" bIns="91425" anchor="t" anchorCtr="0">
            <a:normAutofit fontScale="85000" lnSpcReduction="20000"/>
          </a:bodyPr>
          <a:lstStyle/>
          <a:p>
            <a:pPr marL="0" lvl="0" indent="0" algn="ctr" rtl="0">
              <a:spcBef>
                <a:spcPts val="1000"/>
              </a:spcBef>
              <a:spcAft>
                <a:spcPts val="0"/>
              </a:spcAft>
              <a:buNone/>
            </a:pPr>
            <a:r>
              <a:rPr lang="en-US" dirty="0"/>
              <a:t>July 14, 2021</a:t>
            </a:r>
            <a:endParaRPr dirty="0"/>
          </a:p>
        </p:txBody>
      </p:sp>
      <p:pic>
        <p:nvPicPr>
          <p:cNvPr id="236" name="Google Shape;236;p35">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0501900" y="5275775"/>
            <a:ext cx="1412400" cy="141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824900" y="2352450"/>
            <a:ext cx="10493100" cy="2220900"/>
          </a:xfrm>
          <a:prstGeom prst="rect">
            <a:avLst/>
          </a:prstGeom>
        </p:spPr>
        <p:txBody>
          <a:bodyPr spcFirstLastPara="1" wrap="square" lIns="0" tIns="0" rIns="0" bIns="0" anchor="ctr" anchorCtr="0">
            <a:normAutofit fontScale="90000"/>
          </a:bodyPr>
          <a:lstStyle/>
          <a:p>
            <a:pPr marL="0" lvl="0" indent="0" algn="ctr" rtl="0">
              <a:lnSpc>
                <a:spcPct val="115000"/>
              </a:lnSpc>
              <a:spcBef>
                <a:spcPts val="0"/>
              </a:spcBef>
              <a:spcAft>
                <a:spcPts val="0"/>
              </a:spcAft>
              <a:buNone/>
            </a:pPr>
            <a:r>
              <a:rPr lang="en-US" dirty="0"/>
              <a:t>Which plain language principles, guidelines or tips help you </a:t>
            </a:r>
            <a:endParaRPr dirty="0"/>
          </a:p>
          <a:p>
            <a:pPr marL="457200" lvl="0" indent="-435609" algn="l" rtl="0">
              <a:lnSpc>
                <a:spcPct val="115000"/>
              </a:lnSpc>
              <a:spcBef>
                <a:spcPts val="1000"/>
              </a:spcBef>
              <a:spcAft>
                <a:spcPts val="0"/>
              </a:spcAft>
              <a:buSzPct val="100000"/>
              <a:buChar char="-"/>
            </a:pPr>
            <a:r>
              <a:rPr lang="en-US" sz="3622" dirty="0"/>
              <a:t>stimulate brain activity</a:t>
            </a:r>
            <a:endParaRPr sz="3622" dirty="0"/>
          </a:p>
          <a:p>
            <a:pPr marL="457200" lvl="0" indent="-435609" algn="l" rtl="0">
              <a:lnSpc>
                <a:spcPct val="115000"/>
              </a:lnSpc>
              <a:spcBef>
                <a:spcPts val="0"/>
              </a:spcBef>
              <a:spcAft>
                <a:spcPts val="0"/>
              </a:spcAft>
              <a:buSzPct val="100000"/>
              <a:buChar char="-"/>
            </a:pPr>
            <a:r>
              <a:rPr lang="en-US" sz="3622" dirty="0"/>
              <a:t>capture &amp; hold your audience’s attention</a:t>
            </a:r>
            <a:endParaRPr sz="3622" dirty="0"/>
          </a:p>
          <a:p>
            <a:pPr marL="457200" lvl="0" indent="-435609" algn="l" rtl="0">
              <a:lnSpc>
                <a:spcPct val="115000"/>
              </a:lnSpc>
              <a:spcBef>
                <a:spcPts val="0"/>
              </a:spcBef>
              <a:spcAft>
                <a:spcPts val="0"/>
              </a:spcAft>
              <a:buSzPct val="100000"/>
              <a:buChar char="-"/>
            </a:pPr>
            <a:r>
              <a:rPr lang="en-US" sz="3622" dirty="0"/>
              <a:t>transport your audience to the character’s world</a:t>
            </a:r>
            <a:endParaRPr sz="3622" dirty="0"/>
          </a:p>
        </p:txBody>
      </p:sp>
      <p:sp>
        <p:nvSpPr>
          <p:cNvPr id="318" name="Google Shape;318;p44"/>
          <p:cNvSpPr txBox="1">
            <a:spLocks noGrp="1"/>
          </p:cNvSpPr>
          <p:nvPr>
            <p:ph type="subTitle" idx="1"/>
          </p:nvPr>
        </p:nvSpPr>
        <p:spPr>
          <a:xfrm>
            <a:off x="3025100" y="826675"/>
            <a:ext cx="6264300" cy="424800"/>
          </a:xfrm>
          <a:prstGeom prst="rect">
            <a:avLst/>
          </a:prstGeom>
        </p:spPr>
        <p:txBody>
          <a:bodyPr spcFirstLastPara="1" wrap="square" lIns="91425" tIns="45700" rIns="91425" bIns="45700" anchor="ctr" anchorCtr="0">
            <a:spAutoFit/>
          </a:bodyPr>
          <a:lstStyle/>
          <a:p>
            <a:pPr marL="0" lvl="0" indent="0" algn="ctr" rtl="0">
              <a:spcBef>
                <a:spcPts val="1000"/>
              </a:spcBef>
              <a:spcAft>
                <a:spcPts val="0"/>
              </a:spcAft>
              <a:buNone/>
            </a:pPr>
            <a:r>
              <a:rPr lang="en-US"/>
              <a:t>CHAT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xfrm>
            <a:off x="1578050" y="731700"/>
            <a:ext cx="8774100" cy="1124100"/>
          </a:xfrm>
          <a:prstGeom prst="rect">
            <a:avLst/>
          </a:prstGeom>
        </p:spPr>
        <p:txBody>
          <a:bodyPr spcFirstLastPara="1" wrap="square" lIns="91425" tIns="45700" rIns="91425" bIns="45700" anchor="t" anchorCtr="0">
            <a:normAutofit fontScale="90000"/>
          </a:bodyPr>
          <a:lstStyle/>
          <a:p>
            <a:pPr marL="0" lvl="0" indent="0" algn="l" rtl="0">
              <a:lnSpc>
                <a:spcPct val="115000"/>
              </a:lnSpc>
              <a:spcBef>
                <a:spcPts val="2000"/>
              </a:spcBef>
              <a:spcAft>
                <a:spcPts val="0"/>
              </a:spcAft>
              <a:buNone/>
            </a:pPr>
            <a:r>
              <a:rPr lang="en-US" sz="4800" dirty="0">
                <a:solidFill>
                  <a:schemeClr val="accent6"/>
                </a:solidFill>
                <a:latin typeface="Source Sans Pro"/>
                <a:ea typeface="Source Sans Pro"/>
                <a:cs typeface="Source Sans Pro"/>
                <a:sym typeface="Source Sans Pro"/>
              </a:rPr>
              <a:t>RECAP</a:t>
            </a:r>
            <a:endParaRPr sz="4800" dirty="0">
              <a:solidFill>
                <a:schemeClr val="accent6"/>
              </a:solidFill>
              <a:latin typeface="Source Sans Pro"/>
              <a:ea typeface="Source Sans Pro"/>
              <a:cs typeface="Source Sans Pro"/>
              <a:sym typeface="Source Sans Pro"/>
            </a:endParaRPr>
          </a:p>
          <a:p>
            <a:pPr marL="0" lvl="0" indent="0" algn="l" rtl="0">
              <a:lnSpc>
                <a:spcPct val="115000"/>
              </a:lnSpc>
              <a:spcBef>
                <a:spcPts val="2000"/>
              </a:spcBef>
              <a:spcAft>
                <a:spcPts val="0"/>
              </a:spcAft>
              <a:buNone/>
            </a:pPr>
            <a:r>
              <a:rPr lang="en-US" sz="4800" dirty="0">
                <a:solidFill>
                  <a:srgbClr val="1C304A"/>
                </a:solidFill>
                <a:latin typeface="Source Sans Pro"/>
                <a:ea typeface="Source Sans Pro"/>
                <a:cs typeface="Source Sans Pro"/>
                <a:sym typeface="Source Sans Pro"/>
              </a:rPr>
              <a:t>What a Story Is &amp; </a:t>
            </a:r>
            <a:endParaRPr sz="4800" dirty="0">
              <a:solidFill>
                <a:srgbClr val="1C304A"/>
              </a:solidFill>
              <a:latin typeface="Source Sans Pro"/>
              <a:ea typeface="Source Sans Pro"/>
              <a:cs typeface="Source Sans Pro"/>
              <a:sym typeface="Source Sans Pro"/>
            </a:endParaRPr>
          </a:p>
          <a:p>
            <a:pPr marL="0" lvl="0" indent="0" algn="l" rtl="0">
              <a:lnSpc>
                <a:spcPct val="100000"/>
              </a:lnSpc>
              <a:spcBef>
                <a:spcPts val="1000"/>
              </a:spcBef>
              <a:spcAft>
                <a:spcPts val="0"/>
              </a:spcAft>
              <a:buNone/>
            </a:pPr>
            <a:r>
              <a:rPr lang="en-US" sz="4800" dirty="0">
                <a:solidFill>
                  <a:srgbClr val="1C304A"/>
                </a:solidFill>
                <a:latin typeface="Source Sans Pro"/>
                <a:ea typeface="Source Sans Pro"/>
                <a:cs typeface="Source Sans Pro"/>
                <a:sym typeface="Source Sans Pro"/>
              </a:rPr>
              <a:t>Why Storytelling Works</a:t>
            </a:r>
            <a:endParaRPr sz="4800" dirty="0">
              <a:solidFill>
                <a:srgbClr val="1C304A"/>
              </a:solidFill>
              <a:latin typeface="Source Sans Pro"/>
              <a:ea typeface="Source Sans Pro"/>
              <a:cs typeface="Source Sans Pro"/>
              <a:sym typeface="Source Sans Pro"/>
            </a:endParaRPr>
          </a:p>
          <a:p>
            <a:pPr marL="0" lvl="0" indent="0" algn="l" rtl="0">
              <a:spcBef>
                <a:spcPts val="1000"/>
              </a:spcBef>
              <a:spcAft>
                <a:spcPts val="0"/>
              </a:spcAft>
              <a:buNone/>
            </a:pPr>
            <a:endParaRPr dirty="0"/>
          </a:p>
        </p:txBody>
      </p:sp>
      <p:sp>
        <p:nvSpPr>
          <p:cNvPr id="324" name="Google Shape;324;p45"/>
          <p:cNvSpPr txBox="1">
            <a:spLocks noGrp="1"/>
          </p:cNvSpPr>
          <p:nvPr>
            <p:ph type="body" idx="1"/>
          </p:nvPr>
        </p:nvSpPr>
        <p:spPr>
          <a:xfrm>
            <a:off x="1578050" y="3817850"/>
            <a:ext cx="9993300" cy="2465400"/>
          </a:xfrm>
          <a:prstGeom prst="rect">
            <a:avLst/>
          </a:prstGeom>
        </p:spPr>
        <p:txBody>
          <a:bodyPr spcFirstLastPara="1" wrap="square" lIns="91425" tIns="45700" rIns="91425" bIns="45700" anchor="t" anchorCtr="0">
            <a:normAutofit fontScale="70000" lnSpcReduction="20000"/>
          </a:bodyPr>
          <a:lstStyle/>
          <a:p>
            <a:pPr marL="0" lvl="0" indent="0" algn="l" rtl="0">
              <a:spcBef>
                <a:spcPts val="1000"/>
              </a:spcBef>
              <a:spcAft>
                <a:spcPts val="0"/>
              </a:spcAft>
              <a:buNone/>
            </a:pPr>
            <a:r>
              <a:rPr lang="en-US" sz="3600">
                <a:latin typeface="Helvetica"/>
                <a:ea typeface="Helvetica"/>
                <a:cs typeface="Helvetica"/>
                <a:sym typeface="Helvetica"/>
              </a:rPr>
              <a:t>The 2 things a story must do are</a:t>
            </a:r>
            <a:endParaRPr sz="3600">
              <a:latin typeface="Helvetica"/>
              <a:ea typeface="Helvetica"/>
              <a:cs typeface="Helvetica"/>
              <a:sym typeface="Helvetica"/>
            </a:endParaRPr>
          </a:p>
          <a:p>
            <a:pPr marL="0" lvl="0" indent="0" algn="l" rtl="0">
              <a:spcBef>
                <a:spcPts val="3400"/>
              </a:spcBef>
              <a:spcAft>
                <a:spcPts val="0"/>
              </a:spcAft>
              <a:buNone/>
            </a:pPr>
            <a:r>
              <a:rPr lang="en-US" sz="3600">
                <a:latin typeface="Helvetica"/>
                <a:ea typeface="Helvetica"/>
                <a:cs typeface="Helvetica"/>
                <a:sym typeface="Helvetica"/>
              </a:rPr>
              <a:t>	Capture &amp; hold attention + Transport to the character’s world</a:t>
            </a:r>
            <a:endParaRPr sz="3600">
              <a:latin typeface="Helvetica"/>
              <a:ea typeface="Helvetica"/>
              <a:cs typeface="Helvetica"/>
              <a:sym typeface="Helvetica"/>
            </a:endParaRPr>
          </a:p>
          <a:p>
            <a:pPr marL="0" lvl="0" indent="0" algn="l" rtl="0">
              <a:spcBef>
                <a:spcPts val="3400"/>
              </a:spcBef>
              <a:spcAft>
                <a:spcPts val="0"/>
              </a:spcAft>
              <a:buNone/>
            </a:pPr>
            <a:r>
              <a:rPr lang="en-US" sz="3600">
                <a:latin typeface="Helvetica"/>
                <a:ea typeface="Helvetica"/>
                <a:cs typeface="Helvetica"/>
                <a:sym typeface="Helvetica"/>
              </a:rPr>
              <a:t>Storytelling triggers brain activity that facts alone do not. More is better.</a:t>
            </a:r>
            <a:endParaRPr sz="3600">
              <a:latin typeface="Helvetica"/>
              <a:ea typeface="Helvetica"/>
              <a:cs typeface="Helvetica"/>
              <a:sym typeface="Helvetica"/>
            </a:endParaRPr>
          </a:p>
          <a:p>
            <a:pPr marL="0" lvl="0" indent="0" algn="l" rtl="0">
              <a:spcBef>
                <a:spcPts val="3400"/>
              </a:spcBef>
              <a:spcAft>
                <a:spcPts val="3400"/>
              </a:spcAft>
              <a:buNone/>
            </a:pPr>
            <a:endParaRPr/>
          </a:p>
        </p:txBody>
      </p:sp>
      <p:cxnSp>
        <p:nvCxnSpPr>
          <p:cNvPr id="325" name="Google Shape;325;p45">
            <a:extLst>
              <a:ext uri="{C183D7F6-B498-43B3-948B-1728B52AA6E4}">
                <adec:decorative xmlns:adec="http://schemas.microsoft.com/office/drawing/2017/decorative" val="1"/>
              </a:ext>
            </a:extLst>
          </p:cNvPr>
          <p:cNvCxnSpPr/>
          <p:nvPr/>
        </p:nvCxnSpPr>
        <p:spPr>
          <a:xfrm>
            <a:off x="1690761" y="3667537"/>
            <a:ext cx="5561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body" idx="1"/>
          </p:nvPr>
        </p:nvSpPr>
        <p:spPr>
          <a:xfrm>
            <a:off x="2915300" y="1148600"/>
            <a:ext cx="10515600" cy="4351200"/>
          </a:xfrm>
          <a:prstGeom prst="rect">
            <a:avLst/>
          </a:prstGeom>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None/>
            </a:pPr>
            <a:r>
              <a:rPr lang="en-US" sz="2900" b="0">
                <a:solidFill>
                  <a:srgbClr val="005990"/>
                </a:solidFill>
              </a:rPr>
              <a:t>Department of Happiness! (DOH!)</a:t>
            </a:r>
            <a:endParaRPr sz="2900" b="0">
              <a:solidFill>
                <a:srgbClr val="005990"/>
              </a:solidFill>
            </a:endParaRPr>
          </a:p>
          <a:p>
            <a:pPr marL="0" lvl="0" indent="0" algn="l" rtl="0">
              <a:lnSpc>
                <a:spcPct val="100000"/>
              </a:lnSpc>
              <a:spcBef>
                <a:spcPts val="0"/>
              </a:spcBef>
              <a:spcAft>
                <a:spcPts val="0"/>
              </a:spcAft>
              <a:buNone/>
            </a:pPr>
            <a:r>
              <a:rPr lang="en-US" sz="2900" b="0">
                <a:solidFill>
                  <a:srgbClr val="005990"/>
                </a:solidFill>
              </a:rPr>
              <a:t>	Happiness District Program</a:t>
            </a:r>
            <a:endParaRPr sz="2900" b="0">
              <a:solidFill>
                <a:srgbClr val="005990"/>
              </a:solidFill>
            </a:endParaRPr>
          </a:p>
          <a:p>
            <a:pPr marL="0" lvl="0" indent="0" algn="l" rtl="0">
              <a:lnSpc>
                <a:spcPct val="100000"/>
              </a:lnSpc>
              <a:spcBef>
                <a:spcPts val="0"/>
              </a:spcBef>
              <a:spcAft>
                <a:spcPts val="0"/>
              </a:spcAft>
              <a:buNone/>
            </a:pPr>
            <a:r>
              <a:rPr lang="en-US" sz="2900" b="0">
                <a:solidFill>
                  <a:srgbClr val="005990"/>
                </a:solidFill>
              </a:rPr>
              <a:t>		Single Senior Simple Joys Grants</a:t>
            </a:r>
            <a:endParaRPr sz="2900" b="0">
              <a:solidFill>
                <a:srgbClr val="005990"/>
              </a:solidFill>
            </a:endParaRPr>
          </a:p>
          <a:p>
            <a:pPr marL="0" lvl="0" indent="0" algn="l" rtl="0">
              <a:lnSpc>
                <a:spcPct val="100000"/>
              </a:lnSpc>
              <a:spcBef>
                <a:spcPts val="0"/>
              </a:spcBef>
              <a:spcAft>
                <a:spcPts val="0"/>
              </a:spcAft>
              <a:buNone/>
            </a:pPr>
            <a:endParaRPr sz="2900" b="0">
              <a:solidFill>
                <a:srgbClr val="005990"/>
              </a:solidFill>
            </a:endParaRPr>
          </a:p>
          <a:p>
            <a:pPr marL="0" lvl="0" indent="0" algn="l" rtl="0">
              <a:lnSpc>
                <a:spcPct val="100000"/>
              </a:lnSpc>
              <a:spcBef>
                <a:spcPts val="0"/>
              </a:spcBef>
              <a:spcAft>
                <a:spcPts val="0"/>
              </a:spcAft>
              <a:buNone/>
            </a:pPr>
            <a:r>
              <a:rPr lang="en-US" sz="2900" b="0">
                <a:solidFill>
                  <a:srgbClr val="005990"/>
                </a:solidFill>
              </a:rPr>
              <a:t>			</a:t>
            </a:r>
            <a:r>
              <a:rPr lang="en-US" sz="2400" b="0">
                <a:solidFill>
                  <a:srgbClr val="005990"/>
                </a:solidFill>
              </a:rPr>
              <a:t>Let’s pretend that</a:t>
            </a:r>
            <a:endParaRPr sz="2400" b="0">
              <a:solidFill>
                <a:srgbClr val="005990"/>
              </a:solidFill>
            </a:endParaRPr>
          </a:p>
          <a:p>
            <a:pPr marL="1828800" lvl="0" indent="0" algn="l" rtl="0">
              <a:lnSpc>
                <a:spcPct val="100000"/>
              </a:lnSpc>
              <a:spcBef>
                <a:spcPts val="0"/>
              </a:spcBef>
              <a:spcAft>
                <a:spcPts val="0"/>
              </a:spcAft>
              <a:buNone/>
            </a:pPr>
            <a:r>
              <a:rPr lang="en-US" sz="2400" b="0">
                <a:solidFill>
                  <a:srgbClr val="005990"/>
                </a:solidFill>
              </a:rPr>
              <a:t>we all work for this new federal agency </a:t>
            </a:r>
            <a:endParaRPr sz="2400" b="0">
              <a:solidFill>
                <a:srgbClr val="005990"/>
              </a:solidFill>
            </a:endParaRPr>
          </a:p>
          <a:p>
            <a:pPr marL="2286000" lvl="0" indent="0" algn="l" rtl="0">
              <a:lnSpc>
                <a:spcPct val="100000"/>
              </a:lnSpc>
              <a:spcBef>
                <a:spcPts val="0"/>
              </a:spcBef>
              <a:spcAft>
                <a:spcPts val="0"/>
              </a:spcAft>
              <a:buNone/>
            </a:pPr>
            <a:r>
              <a:rPr lang="en-US" sz="2400" b="0">
                <a:solidFill>
                  <a:srgbClr val="005990"/>
                </a:solidFill>
              </a:rPr>
              <a:t>dedicated to promoting and ensuring access to </a:t>
            </a:r>
            <a:endParaRPr sz="2400" b="0">
              <a:solidFill>
                <a:srgbClr val="005990"/>
              </a:solidFill>
            </a:endParaRPr>
          </a:p>
          <a:p>
            <a:pPr marL="2743200" lvl="0" indent="0" algn="l" rtl="0">
              <a:lnSpc>
                <a:spcPct val="100000"/>
              </a:lnSpc>
              <a:spcBef>
                <a:spcPts val="0"/>
              </a:spcBef>
              <a:spcAft>
                <a:spcPts val="0"/>
              </a:spcAft>
              <a:buNone/>
            </a:pPr>
            <a:r>
              <a:rPr lang="en-US" sz="2400" b="0">
                <a:solidFill>
                  <a:srgbClr val="005990"/>
                </a:solidFill>
              </a:rPr>
              <a:t>this unalienable right</a:t>
            </a:r>
            <a:endParaRPr sz="2400" b="0">
              <a:solidFill>
                <a:srgbClr val="005990"/>
              </a:solidFill>
            </a:endParaRPr>
          </a:p>
          <a:p>
            <a:pPr marL="2743200" lvl="0" indent="0" algn="l" rtl="0">
              <a:lnSpc>
                <a:spcPct val="100000"/>
              </a:lnSpc>
              <a:spcBef>
                <a:spcPts val="0"/>
              </a:spcBef>
              <a:spcAft>
                <a:spcPts val="0"/>
              </a:spcAft>
              <a:buNone/>
            </a:pPr>
            <a:r>
              <a:rPr lang="en-US" sz="2400" b="0">
                <a:solidFill>
                  <a:srgbClr val="005990"/>
                </a:solidFill>
              </a:rPr>
              <a:t>	using innovative principles &amp; practices.</a:t>
            </a:r>
            <a:endParaRPr sz="2400" b="0">
              <a:solidFill>
                <a:srgbClr val="005990"/>
              </a:solidFill>
            </a:endParaRPr>
          </a:p>
          <a:p>
            <a:pPr marL="1828800" lvl="0" indent="457200" algn="l" rtl="0">
              <a:lnSpc>
                <a:spcPct val="100000"/>
              </a:lnSpc>
              <a:spcBef>
                <a:spcPts val="0"/>
              </a:spcBef>
              <a:spcAft>
                <a:spcPts val="0"/>
              </a:spcAft>
              <a:buNone/>
            </a:pPr>
            <a:endParaRPr sz="2400" b="0">
              <a:solidFill>
                <a:srgbClr val="005990"/>
              </a:solidFill>
            </a:endParaRPr>
          </a:p>
          <a:p>
            <a:pPr marL="1828800" lvl="0" indent="457200" algn="l" rtl="0">
              <a:lnSpc>
                <a:spcPct val="100000"/>
              </a:lnSpc>
              <a:spcBef>
                <a:spcPts val="0"/>
              </a:spcBef>
              <a:spcAft>
                <a:spcPts val="0"/>
              </a:spcAft>
              <a:buNone/>
            </a:pPr>
            <a:r>
              <a:rPr lang="en-US" sz="2400" b="0">
                <a:solidFill>
                  <a:srgbClr val="005990"/>
                </a:solidFill>
              </a:rPr>
              <a:t>		</a:t>
            </a:r>
            <a:endParaRPr sz="2400" b="0">
              <a:solidFill>
                <a:srgbClr val="005990"/>
              </a:solidFill>
            </a:endParaRPr>
          </a:p>
          <a:p>
            <a:pPr marL="0" lvl="0" indent="0" algn="l" rtl="0">
              <a:spcBef>
                <a:spcPts val="1000"/>
              </a:spcBef>
              <a:spcAft>
                <a:spcPts val="0"/>
              </a:spcAft>
              <a:buNone/>
            </a:pPr>
            <a:endParaRPr sz="2300"/>
          </a:p>
        </p:txBody>
      </p:sp>
      <p:sp>
        <p:nvSpPr>
          <p:cNvPr id="331" name="Google Shape;331;p46"/>
          <p:cNvSpPr txBox="1">
            <a:spLocks noGrp="1"/>
          </p:cNvSpPr>
          <p:nvPr>
            <p:ph type="title"/>
          </p:nvPr>
        </p:nvSpPr>
        <p:spPr>
          <a:xfrm>
            <a:off x="-443800" y="4636950"/>
            <a:ext cx="4025400" cy="1124100"/>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a:t>Conceptual</a:t>
            </a:r>
            <a:endParaRPr/>
          </a:p>
          <a:p>
            <a:pPr marL="0" lvl="0" indent="0" algn="r" rtl="0">
              <a:spcBef>
                <a:spcPts val="0"/>
              </a:spcBef>
              <a:spcAft>
                <a:spcPts val="0"/>
              </a:spcAft>
              <a:buNone/>
            </a:pPr>
            <a:r>
              <a:rPr lang="en-US"/>
              <a:t>Case Study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7"/>
          <p:cNvSpPr txBox="1">
            <a:spLocks noGrp="1"/>
          </p:cNvSpPr>
          <p:nvPr>
            <p:ph type="title"/>
          </p:nvPr>
        </p:nvSpPr>
        <p:spPr>
          <a:xfrm>
            <a:off x="1578050" y="731700"/>
            <a:ext cx="8774100" cy="1124100"/>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4800" dirty="0">
                <a:solidFill>
                  <a:srgbClr val="1C304A"/>
                </a:solidFill>
                <a:latin typeface="Source Sans Pro"/>
                <a:ea typeface="Source Sans Pro"/>
                <a:cs typeface="Source Sans Pro"/>
                <a:sym typeface="Source Sans Pro"/>
              </a:rPr>
              <a:t>Ingredients of a Story</a:t>
            </a:r>
            <a:endParaRPr sz="4800" dirty="0">
              <a:solidFill>
                <a:srgbClr val="1C304A"/>
              </a:solidFill>
              <a:latin typeface="Source Sans Pro"/>
              <a:ea typeface="Source Sans Pro"/>
              <a:cs typeface="Source Sans Pro"/>
              <a:sym typeface="Source Sans Pro"/>
            </a:endParaRPr>
          </a:p>
          <a:p>
            <a:pPr marL="0" lvl="0" indent="0" algn="l" rtl="0">
              <a:spcBef>
                <a:spcPts val="1000"/>
              </a:spcBef>
              <a:spcAft>
                <a:spcPts val="0"/>
              </a:spcAft>
              <a:buNone/>
            </a:pPr>
            <a:endParaRPr dirty="0"/>
          </a:p>
        </p:txBody>
      </p:sp>
      <p:sp>
        <p:nvSpPr>
          <p:cNvPr id="337" name="Google Shape;337;p47"/>
          <p:cNvSpPr txBox="1">
            <a:spLocks noGrp="1"/>
          </p:cNvSpPr>
          <p:nvPr>
            <p:ph type="body" idx="1"/>
          </p:nvPr>
        </p:nvSpPr>
        <p:spPr>
          <a:xfrm>
            <a:off x="1578050" y="2894650"/>
            <a:ext cx="9993300" cy="1997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3600">
                <a:latin typeface="Helvetica"/>
                <a:ea typeface="Helvetica"/>
                <a:cs typeface="Helvetica"/>
                <a:sym typeface="Helvetica"/>
              </a:rPr>
              <a:t>The 3 ingredients of a story</a:t>
            </a:r>
            <a:endParaRPr sz="3600">
              <a:latin typeface="Helvetica"/>
              <a:ea typeface="Helvetica"/>
              <a:cs typeface="Helvetica"/>
              <a:sym typeface="Helvetica"/>
            </a:endParaRPr>
          </a:p>
          <a:p>
            <a:pPr marL="0" lvl="0" indent="0" algn="l" rtl="0">
              <a:spcBef>
                <a:spcPts val="3400"/>
              </a:spcBef>
              <a:spcAft>
                <a:spcPts val="0"/>
              </a:spcAft>
              <a:buNone/>
            </a:pPr>
            <a:endParaRPr sz="3600">
              <a:latin typeface="Helvetica"/>
              <a:ea typeface="Helvetica"/>
              <a:cs typeface="Helvetica"/>
              <a:sym typeface="Helvetica"/>
            </a:endParaRPr>
          </a:p>
          <a:p>
            <a:pPr marL="0" lvl="0" indent="0" algn="l" rtl="0">
              <a:spcBef>
                <a:spcPts val="3400"/>
              </a:spcBef>
              <a:spcAft>
                <a:spcPts val="3400"/>
              </a:spcAft>
              <a:buNone/>
            </a:pPr>
            <a:endParaRPr/>
          </a:p>
        </p:txBody>
      </p:sp>
      <p:cxnSp>
        <p:nvCxnSpPr>
          <p:cNvPr id="338" name="Google Shape;338;p47">
            <a:extLst>
              <a:ext uri="{C183D7F6-B498-43B3-948B-1728B52AA6E4}">
                <adec:decorative xmlns:adec="http://schemas.microsoft.com/office/drawing/2017/decorative" val="1"/>
              </a:ext>
            </a:extLst>
          </p:cNvPr>
          <p:cNvCxnSpPr/>
          <p:nvPr/>
        </p:nvCxnSpPr>
        <p:spPr>
          <a:xfrm>
            <a:off x="1666550" y="2198150"/>
            <a:ext cx="5561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2602250" y="2352450"/>
            <a:ext cx="7110000" cy="2211600"/>
          </a:xfrm>
          <a:prstGeom prst="rect">
            <a:avLst/>
          </a:prstGeom>
        </p:spPr>
        <p:txBody>
          <a:bodyPr spcFirstLastPara="1" wrap="square" lIns="0" tIns="0" rIns="0" bIns="0" anchor="ctr" anchorCtr="0">
            <a:normAutofit fontScale="90000"/>
          </a:bodyPr>
          <a:lstStyle/>
          <a:p>
            <a:pPr marL="0" lvl="0" indent="0" algn="ctr" rtl="0">
              <a:spcBef>
                <a:spcPts val="0"/>
              </a:spcBef>
              <a:spcAft>
                <a:spcPts val="0"/>
              </a:spcAft>
              <a:buNone/>
            </a:pPr>
            <a:r>
              <a:rPr lang="en-US"/>
              <a:t>What 3 things </a:t>
            </a:r>
            <a:endParaRPr/>
          </a:p>
          <a:p>
            <a:pPr marL="0" lvl="0" indent="0" algn="ctr" rtl="0">
              <a:spcBef>
                <a:spcPts val="0"/>
              </a:spcBef>
              <a:spcAft>
                <a:spcPts val="0"/>
              </a:spcAft>
              <a:buNone/>
            </a:pPr>
            <a:r>
              <a:rPr lang="en-US"/>
              <a:t>must a story include?</a:t>
            </a:r>
            <a:endParaRPr/>
          </a:p>
          <a:p>
            <a:pPr marL="0" lvl="0" indent="0" algn="ctr" rtl="0">
              <a:spcBef>
                <a:spcPts val="0"/>
              </a:spcBef>
              <a:spcAft>
                <a:spcPts val="0"/>
              </a:spcAft>
              <a:buNone/>
            </a:pPr>
            <a:endParaRPr/>
          </a:p>
          <a:p>
            <a:pPr marL="0" lvl="0" indent="0" algn="ctr" rtl="0">
              <a:spcBef>
                <a:spcPts val="0"/>
              </a:spcBef>
              <a:spcAft>
                <a:spcPts val="0"/>
              </a:spcAft>
              <a:buNone/>
            </a:pPr>
            <a:r>
              <a:rPr lang="en-US" sz="3955"/>
              <a:t>(think necessary ingredients)</a:t>
            </a:r>
            <a:endParaRPr sz="3955"/>
          </a:p>
        </p:txBody>
      </p:sp>
      <p:sp>
        <p:nvSpPr>
          <p:cNvPr id="344" name="Google Shape;344;p48"/>
          <p:cNvSpPr txBox="1">
            <a:spLocks noGrp="1"/>
          </p:cNvSpPr>
          <p:nvPr>
            <p:ph type="subTitle" idx="1"/>
          </p:nvPr>
        </p:nvSpPr>
        <p:spPr>
          <a:xfrm>
            <a:off x="3025100" y="826675"/>
            <a:ext cx="6264300" cy="424800"/>
          </a:xfrm>
          <a:prstGeom prst="rect">
            <a:avLst/>
          </a:prstGeom>
        </p:spPr>
        <p:txBody>
          <a:bodyPr spcFirstLastPara="1" wrap="square" lIns="91425" tIns="45700" rIns="91425" bIns="45700" anchor="ctr" anchorCtr="0">
            <a:spAutoFit/>
          </a:bodyPr>
          <a:lstStyle/>
          <a:p>
            <a:pPr marL="0" lvl="0" indent="0" algn="ctr" rtl="0">
              <a:spcBef>
                <a:spcPts val="1000"/>
              </a:spcBef>
              <a:spcAft>
                <a:spcPts val="0"/>
              </a:spcAft>
              <a:buNone/>
            </a:pPr>
            <a:r>
              <a:rPr lang="en-US"/>
              <a:t>CHAT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2" name="Title 1">
            <a:extLst>
              <a:ext uri="{FF2B5EF4-FFF2-40B4-BE49-F238E27FC236}">
                <a16:creationId xmlns:a16="http://schemas.microsoft.com/office/drawing/2014/main" id="{ED50B139-78B3-4070-B4F5-D8468A8622F0}"/>
              </a:ext>
            </a:extLst>
          </p:cNvPr>
          <p:cNvSpPr>
            <a:spLocks noGrp="1"/>
          </p:cNvSpPr>
          <p:nvPr>
            <p:ph type="title"/>
          </p:nvPr>
        </p:nvSpPr>
        <p:spPr>
          <a:xfrm>
            <a:off x="838200" y="-1521094"/>
            <a:ext cx="10515600" cy="808200"/>
          </a:xfrm>
        </p:spPr>
        <p:txBody>
          <a:bodyPr/>
          <a:lstStyle/>
          <a:p>
            <a:r>
              <a:rPr lang="en-US" dirty="0"/>
              <a:t>Main Ingredients of a Story</a:t>
            </a:r>
          </a:p>
        </p:txBody>
      </p:sp>
      <p:graphicFrame>
        <p:nvGraphicFramePr>
          <p:cNvPr id="350" name="Google Shape;350;p49"/>
          <p:cNvGraphicFramePr/>
          <p:nvPr>
            <p:extLst>
              <p:ext uri="{D42A27DB-BD31-4B8C-83A1-F6EECF244321}">
                <p14:modId xmlns:p14="http://schemas.microsoft.com/office/powerpoint/2010/main" val="1909874480"/>
              </p:ext>
            </p:extLst>
          </p:nvPr>
        </p:nvGraphicFramePr>
        <p:xfrm>
          <a:off x="546800" y="902650"/>
          <a:ext cx="4117375" cy="5571750"/>
        </p:xfrm>
        <a:graphic>
          <a:graphicData uri="http://schemas.openxmlformats.org/drawingml/2006/table">
            <a:tbl>
              <a:tblPr firstRow="1">
                <a:noFill/>
                <a:tableStyleId>{59F76F4F-B9B6-427D-8307-4AAE8E58510A}</a:tableStyleId>
              </a:tblPr>
              <a:tblGrid>
                <a:gridCol w="4117375">
                  <a:extLst>
                    <a:ext uri="{9D8B030D-6E8A-4147-A177-3AD203B41FA5}">
                      <a16:colId xmlns:a16="http://schemas.microsoft.com/office/drawing/2014/main" val="20000"/>
                    </a:ext>
                  </a:extLst>
                </a:gridCol>
              </a:tblGrid>
              <a:tr h="1811550">
                <a:tc>
                  <a:txBody>
                    <a:bodyPr/>
                    <a:lstStyle/>
                    <a:p>
                      <a:pPr marL="0" lvl="0" indent="0" algn="l" rtl="0">
                        <a:spcBef>
                          <a:spcPts val="0"/>
                        </a:spcBef>
                        <a:spcAft>
                          <a:spcPts val="0"/>
                        </a:spcAft>
                        <a:buNone/>
                      </a:pPr>
                      <a:r>
                        <a:rPr lang="en-US" sz="2400" b="1" dirty="0">
                          <a:latin typeface="Proxima Nova"/>
                          <a:ea typeface="Proxima Nova"/>
                          <a:cs typeface="Proxima Nova"/>
                          <a:sym typeface="Proxima Nova"/>
                        </a:rPr>
                        <a:t>Key Facts: </a:t>
                      </a:r>
                      <a:endParaRPr sz="2400" b="1" dirty="0">
                        <a:latin typeface="Proxima Nova"/>
                        <a:ea typeface="Proxima Nova"/>
                        <a:cs typeface="Proxima Nova"/>
                        <a:sym typeface="Proxima Nova"/>
                      </a:endParaRPr>
                    </a:p>
                    <a:p>
                      <a:pPr marL="0" lvl="0" indent="0" algn="l" rtl="0">
                        <a:spcBef>
                          <a:spcPts val="0"/>
                        </a:spcBef>
                        <a:spcAft>
                          <a:spcPts val="0"/>
                        </a:spcAft>
                        <a:buNone/>
                      </a:pPr>
                      <a:r>
                        <a:rPr lang="en-US" sz="1800" dirty="0">
                          <a:solidFill>
                            <a:srgbClr val="888888"/>
                          </a:solidFill>
                          <a:latin typeface="Proxima Nova"/>
                          <a:ea typeface="Proxima Nova"/>
                          <a:cs typeface="Proxima Nova"/>
                          <a:sym typeface="Proxima Nova"/>
                        </a:rPr>
                        <a:t>List related and coherent</a:t>
                      </a:r>
                      <a:endParaRPr sz="1800" dirty="0">
                        <a:solidFill>
                          <a:srgbClr val="888888"/>
                        </a:solidFill>
                        <a:latin typeface="Proxima Nova"/>
                        <a:ea typeface="Proxima Nova"/>
                        <a:cs typeface="Proxima Nova"/>
                        <a:sym typeface="Proxima Nova"/>
                      </a:endParaRPr>
                    </a:p>
                  </a:txBody>
                  <a:tcPr marL="63500" marR="63500" marT="63500" marB="63500">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688675">
                <a:tc>
                  <a:txBody>
                    <a:bodyPr/>
                    <a:lstStyle/>
                    <a:p>
                      <a:pPr marL="0" lvl="0" indent="0" algn="l" rtl="0">
                        <a:spcBef>
                          <a:spcPts val="0"/>
                        </a:spcBef>
                        <a:spcAft>
                          <a:spcPts val="0"/>
                        </a:spcAft>
                        <a:buNone/>
                      </a:pPr>
                      <a:r>
                        <a:rPr lang="en-US" sz="2400" b="1">
                          <a:latin typeface="Proxima Nova"/>
                          <a:ea typeface="Proxima Nova"/>
                          <a:cs typeface="Proxima Nova"/>
                          <a:sym typeface="Proxima Nova"/>
                        </a:rPr>
                        <a:t>Casual Relationships: </a:t>
                      </a:r>
                      <a:endParaRPr sz="2400" b="1">
                        <a:latin typeface="Proxima Nova"/>
                        <a:ea typeface="Proxima Nova"/>
                        <a:cs typeface="Proxima Nova"/>
                        <a:sym typeface="Proxima Nova"/>
                      </a:endParaRPr>
                    </a:p>
                    <a:p>
                      <a:pPr marL="0" lvl="0" indent="0" algn="l" rtl="0">
                        <a:spcBef>
                          <a:spcPts val="0"/>
                        </a:spcBef>
                        <a:spcAft>
                          <a:spcPts val="0"/>
                        </a:spcAft>
                        <a:buNone/>
                      </a:pPr>
                      <a:r>
                        <a:rPr lang="en-US" sz="1800">
                          <a:solidFill>
                            <a:schemeClr val="accent3"/>
                          </a:solidFill>
                          <a:latin typeface="Proxima Nova"/>
                          <a:ea typeface="Proxima Nova"/>
                          <a:cs typeface="Proxima Nova"/>
                          <a:sym typeface="Proxima Nova"/>
                        </a:rPr>
                        <a:t>Tie facts together</a:t>
                      </a:r>
                      <a:endParaRPr sz="1800">
                        <a:solidFill>
                          <a:schemeClr val="accent3"/>
                        </a:solidFill>
                        <a:latin typeface="Proxima Nova"/>
                        <a:ea typeface="Proxima Nova"/>
                        <a:cs typeface="Proxima Nova"/>
                        <a:sym typeface="Proxima Nova"/>
                      </a:endParaRPr>
                    </a:p>
                  </a:txBody>
                  <a:tcPr marL="63500" marR="63500" marT="63500" marB="63500">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071525">
                <a:tc>
                  <a:txBody>
                    <a:bodyPr/>
                    <a:lstStyle/>
                    <a:p>
                      <a:pPr marL="0" lvl="0" indent="0" algn="l" rtl="0">
                        <a:spcBef>
                          <a:spcPts val="0"/>
                        </a:spcBef>
                        <a:spcAft>
                          <a:spcPts val="0"/>
                        </a:spcAft>
                        <a:buNone/>
                      </a:pPr>
                      <a:r>
                        <a:rPr lang="en-US" sz="2400" b="1" dirty="0">
                          <a:latin typeface="Proxima Nova"/>
                          <a:ea typeface="Proxima Nova"/>
                          <a:cs typeface="Proxima Nova"/>
                          <a:sym typeface="Proxima Nova"/>
                        </a:rPr>
                        <a:t>Narrative Sequencing: </a:t>
                      </a:r>
                      <a:endParaRPr sz="2400" b="1" dirty="0">
                        <a:latin typeface="Proxima Nova"/>
                        <a:ea typeface="Proxima Nova"/>
                        <a:cs typeface="Proxima Nova"/>
                        <a:sym typeface="Proxima Nova"/>
                      </a:endParaRPr>
                    </a:p>
                    <a:p>
                      <a:pPr marL="0" lvl="0" indent="0" algn="l" rtl="0">
                        <a:spcBef>
                          <a:spcPts val="0"/>
                        </a:spcBef>
                        <a:spcAft>
                          <a:spcPts val="0"/>
                        </a:spcAft>
                        <a:buNone/>
                      </a:pPr>
                      <a:r>
                        <a:rPr lang="en-US" sz="1800" dirty="0">
                          <a:solidFill>
                            <a:schemeClr val="accent3"/>
                          </a:solidFill>
                          <a:latin typeface="Proxima Nova"/>
                          <a:ea typeface="Proxima Nova"/>
                          <a:cs typeface="Proxima Nova"/>
                          <a:sym typeface="Proxima Nova"/>
                        </a:rPr>
                        <a:t>Order causal segments</a:t>
                      </a:r>
                      <a:endParaRPr sz="1800" dirty="0">
                        <a:solidFill>
                          <a:schemeClr val="accent3"/>
                        </a:solidFill>
                        <a:latin typeface="Proxima Nova"/>
                        <a:ea typeface="Proxima Nova"/>
                        <a:cs typeface="Proxima Nova"/>
                        <a:sym typeface="Proxima Nova"/>
                      </a:endParaRPr>
                    </a:p>
                  </a:txBody>
                  <a:tcPr marL="63500" marR="63500" marT="63500" marB="63500">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49" name="Google Shape;349;p49" descr="Stories are like cupcakes. There are three main ingredients that all work together to make a story. Before you start drafting your first line, just assemble your ingredients.&#10;&#10;"/>
          <p:cNvPicPr preferRelativeResize="0"/>
          <p:nvPr/>
        </p:nvPicPr>
        <p:blipFill>
          <a:blip r:embed="rId3">
            <a:alphaModFix/>
          </a:blip>
          <a:stretch>
            <a:fillRect/>
          </a:stretch>
        </p:blipFill>
        <p:spPr>
          <a:xfrm>
            <a:off x="4929675" y="269225"/>
            <a:ext cx="6803925" cy="612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0"/>
          <p:cNvSpPr txBox="1">
            <a:spLocks noGrp="1"/>
          </p:cNvSpPr>
          <p:nvPr>
            <p:ph type="title"/>
          </p:nvPr>
        </p:nvSpPr>
        <p:spPr>
          <a:xfrm>
            <a:off x="611600" y="1202275"/>
            <a:ext cx="3767400" cy="808200"/>
          </a:xfrm>
          <a:prstGeom prst="rect">
            <a:avLst/>
          </a:prstGeom>
        </p:spPr>
        <p:txBody>
          <a:bodyPr spcFirstLastPara="1" wrap="square" lIns="0" tIns="0" rIns="0" bIns="0" anchor="ctr" anchorCtr="0">
            <a:normAutofit fontScale="90000"/>
          </a:bodyPr>
          <a:lstStyle/>
          <a:p>
            <a:pPr marL="0" lvl="0" indent="0" algn="l" rtl="0">
              <a:spcBef>
                <a:spcPts val="0"/>
              </a:spcBef>
              <a:spcAft>
                <a:spcPts val="0"/>
              </a:spcAft>
              <a:buNone/>
            </a:pPr>
            <a:r>
              <a:rPr lang="en-US" dirty="0"/>
              <a:t>What counts as</a:t>
            </a:r>
            <a:endParaRPr dirty="0"/>
          </a:p>
          <a:p>
            <a:pPr marL="0" lvl="0" indent="0" algn="l" rtl="0">
              <a:spcBef>
                <a:spcPts val="0"/>
              </a:spcBef>
              <a:spcAft>
                <a:spcPts val="0"/>
              </a:spcAft>
              <a:buNone/>
            </a:pPr>
            <a:r>
              <a:rPr lang="en-US" dirty="0"/>
              <a:t>a Fact?</a:t>
            </a:r>
            <a:endParaRPr dirty="0"/>
          </a:p>
        </p:txBody>
      </p:sp>
      <p:sp>
        <p:nvSpPr>
          <p:cNvPr id="358" name="Google Shape;358;p50"/>
          <p:cNvSpPr txBox="1"/>
          <p:nvPr/>
        </p:nvSpPr>
        <p:spPr>
          <a:xfrm>
            <a:off x="798275" y="4114200"/>
            <a:ext cx="3336600" cy="20061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accent6"/>
                </a:solidFill>
                <a:latin typeface="Helvetica Neue"/>
                <a:ea typeface="Helvetica Neue"/>
                <a:cs typeface="Helvetica Neue"/>
                <a:sym typeface="Helvetica Neue"/>
              </a:rPr>
              <a:t>TIP</a:t>
            </a:r>
            <a:endParaRPr sz="2200" b="1">
              <a:solidFill>
                <a:schemeClr val="accent6"/>
              </a:solidFill>
              <a:latin typeface="Helvetica Neue"/>
              <a:ea typeface="Helvetica Neue"/>
              <a:cs typeface="Helvetica Neue"/>
              <a:sym typeface="Helvetica Neue"/>
            </a:endParaRPr>
          </a:p>
          <a:p>
            <a:pPr marL="0" lvl="0" indent="0" algn="l" rtl="0">
              <a:spcBef>
                <a:spcPts val="0"/>
              </a:spcBef>
              <a:spcAft>
                <a:spcPts val="0"/>
              </a:spcAft>
              <a:buNone/>
            </a:pPr>
            <a:r>
              <a:rPr lang="en-US" sz="2200">
                <a:latin typeface="Helvetica Neue"/>
                <a:ea typeface="Helvetica Neue"/>
                <a:cs typeface="Helvetica Neue"/>
                <a:sym typeface="Helvetica Neue"/>
              </a:rPr>
              <a:t>You can list WAY more facts than the audience needs to hear/read. </a:t>
            </a:r>
            <a:endParaRPr sz="2200">
              <a:latin typeface="Helvetica Neue"/>
              <a:ea typeface="Helvetica Neue"/>
              <a:cs typeface="Helvetica Neue"/>
              <a:sym typeface="Helvetica Neue"/>
            </a:endParaRPr>
          </a:p>
          <a:p>
            <a:pPr marL="0" lvl="0" indent="0" algn="l" rtl="0">
              <a:spcBef>
                <a:spcPts val="1000"/>
              </a:spcBef>
              <a:spcAft>
                <a:spcPts val="0"/>
              </a:spcAft>
              <a:buNone/>
            </a:pPr>
            <a:r>
              <a:rPr lang="en-US" sz="2200">
                <a:latin typeface="Helvetica Neue"/>
                <a:ea typeface="Helvetica Neue"/>
                <a:cs typeface="Helvetica Neue"/>
                <a:sym typeface="Helvetica Neue"/>
              </a:rPr>
              <a:t>Edit ruthlessly.</a:t>
            </a:r>
            <a:endParaRPr sz="2200">
              <a:latin typeface="Helvetica Neue"/>
              <a:ea typeface="Helvetica Neue"/>
              <a:cs typeface="Helvetica Neue"/>
              <a:sym typeface="Helvetica Neue"/>
            </a:endParaRPr>
          </a:p>
        </p:txBody>
      </p:sp>
      <p:pic>
        <p:nvPicPr>
          <p:cNvPr id="356" name="Google Shape;356;p50" descr="Facts include who, what, where, when, why, and how. "/>
          <p:cNvPicPr preferRelativeResize="0"/>
          <p:nvPr/>
        </p:nvPicPr>
        <p:blipFill rotWithShape="1">
          <a:blip r:embed="rId3">
            <a:alphaModFix/>
          </a:blip>
          <a:srcRect b="3781"/>
          <a:stretch/>
        </p:blipFill>
        <p:spPr>
          <a:xfrm>
            <a:off x="4550375" y="1046225"/>
            <a:ext cx="7051300" cy="5166400"/>
          </a:xfrm>
          <a:prstGeom prst="rect">
            <a:avLst/>
          </a:prstGeom>
          <a:noFill/>
          <a:ln>
            <a:noFill/>
          </a:ln>
        </p:spPr>
      </p:pic>
      <p:sp>
        <p:nvSpPr>
          <p:cNvPr id="357" name="Google Shape;357;p50">
            <a:extLst>
              <a:ext uri="{C183D7F6-B498-43B3-948B-1728B52AA6E4}">
                <adec:decorative xmlns:adec="http://schemas.microsoft.com/office/drawing/2017/decorative" val="1"/>
              </a:ext>
            </a:extLst>
          </p:cNvPr>
          <p:cNvSpPr txBox="1"/>
          <p:nvPr/>
        </p:nvSpPr>
        <p:spPr>
          <a:xfrm>
            <a:off x="580625" y="2401150"/>
            <a:ext cx="377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2" name="Title 1">
            <a:extLst>
              <a:ext uri="{FF2B5EF4-FFF2-40B4-BE49-F238E27FC236}">
                <a16:creationId xmlns:a16="http://schemas.microsoft.com/office/drawing/2014/main" id="{AC754C2F-1D2C-432E-B3DD-84DE07344F70}"/>
              </a:ext>
            </a:extLst>
          </p:cNvPr>
          <p:cNvSpPr>
            <a:spLocks noGrp="1"/>
          </p:cNvSpPr>
          <p:nvPr>
            <p:ph type="title" idx="4294967295"/>
          </p:nvPr>
        </p:nvSpPr>
        <p:spPr>
          <a:xfrm>
            <a:off x="0" y="-1852613"/>
            <a:ext cx="10515600" cy="809625"/>
          </a:xfrm>
        </p:spPr>
        <p:txBody>
          <a:bodyPr/>
          <a:lstStyle/>
          <a:p>
            <a:r>
              <a:rPr lang="en-US" dirty="0"/>
              <a:t>Cause and Effect</a:t>
            </a:r>
          </a:p>
        </p:txBody>
      </p:sp>
      <p:pic>
        <p:nvPicPr>
          <p:cNvPr id="364" name="Google Shape;364;p51" descr="Cause and Effect. Cause= The reason for something happening. Effect = What happened. Cause + Effect = Explains why things happen. Signal words that help identify cause and effect: so, because, therefore, since, if, then, so that, without, cause, effect, how, explain. Copyright: The Picture Book Teacher's Edition 2013"/>
          <p:cNvPicPr preferRelativeResize="0"/>
          <p:nvPr/>
        </p:nvPicPr>
        <p:blipFill rotWithShape="1">
          <a:blip r:embed="rId3">
            <a:alphaModFix/>
          </a:blip>
          <a:srcRect/>
          <a:stretch/>
        </p:blipFill>
        <p:spPr>
          <a:xfrm>
            <a:off x="1524000" y="1"/>
            <a:ext cx="9144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Title 1">
            <a:extLst>
              <a:ext uri="{FF2B5EF4-FFF2-40B4-BE49-F238E27FC236}">
                <a16:creationId xmlns:a16="http://schemas.microsoft.com/office/drawing/2014/main" id="{D59D69BC-A546-4A6E-941B-2DE15C10EE59}"/>
              </a:ext>
            </a:extLst>
          </p:cNvPr>
          <p:cNvSpPr>
            <a:spLocks noGrp="1"/>
          </p:cNvSpPr>
          <p:nvPr>
            <p:ph type="title" idx="4294967295"/>
          </p:nvPr>
        </p:nvSpPr>
        <p:spPr>
          <a:xfrm>
            <a:off x="0" y="-1754188"/>
            <a:ext cx="10515600" cy="808038"/>
          </a:xfrm>
        </p:spPr>
        <p:txBody>
          <a:bodyPr/>
          <a:lstStyle/>
          <a:p>
            <a:r>
              <a:rPr lang="en-US" dirty="0"/>
              <a:t>Root Cause Diagrams</a:t>
            </a:r>
          </a:p>
        </p:txBody>
      </p:sp>
      <p:pic>
        <p:nvPicPr>
          <p:cNvPr id="369" name="Google Shape;369;p52" descr="cause and effect diagram: 1) cause yields effect, 2) cause yields multiple effects, 3) multiple causes yield effect"/>
          <p:cNvPicPr preferRelativeResize="0"/>
          <p:nvPr/>
        </p:nvPicPr>
        <p:blipFill rotWithShape="1">
          <a:blip r:embed="rId3">
            <a:alphaModFix/>
          </a:blip>
          <a:srcRect/>
          <a:stretch/>
        </p:blipFill>
        <p:spPr>
          <a:xfrm>
            <a:off x="152400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4"/>
          <p:cNvSpPr txBox="1">
            <a:spLocks noGrp="1"/>
          </p:cNvSpPr>
          <p:nvPr>
            <p:ph type="title"/>
          </p:nvPr>
        </p:nvSpPr>
        <p:spPr>
          <a:xfrm>
            <a:off x="1578050" y="731700"/>
            <a:ext cx="8774100" cy="1124100"/>
          </a:xfrm>
          <a:prstGeom prst="rect">
            <a:avLst/>
          </a:prstGeom>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4800" dirty="0">
                <a:solidFill>
                  <a:schemeClr val="accent6"/>
                </a:solidFill>
                <a:latin typeface="Source Sans Pro"/>
                <a:ea typeface="Source Sans Pro"/>
                <a:cs typeface="Source Sans Pro"/>
                <a:sym typeface="Source Sans Pro"/>
              </a:rPr>
              <a:t>RECAP</a:t>
            </a:r>
            <a:endParaRPr sz="4800" dirty="0">
              <a:solidFill>
                <a:schemeClr val="accent6"/>
              </a:solidFill>
              <a:latin typeface="Source Sans Pro"/>
              <a:ea typeface="Source Sans Pro"/>
              <a:cs typeface="Source Sans Pro"/>
              <a:sym typeface="Source Sans Pro"/>
            </a:endParaRPr>
          </a:p>
          <a:p>
            <a:pPr marL="0" lvl="0" indent="0" algn="l" rtl="0">
              <a:lnSpc>
                <a:spcPct val="100000"/>
              </a:lnSpc>
              <a:spcBef>
                <a:spcPts val="1000"/>
              </a:spcBef>
              <a:spcAft>
                <a:spcPts val="0"/>
              </a:spcAft>
              <a:buNone/>
            </a:pPr>
            <a:r>
              <a:rPr lang="en-US" sz="4800" dirty="0">
                <a:solidFill>
                  <a:srgbClr val="1C304A"/>
                </a:solidFill>
                <a:latin typeface="Source Sans Pro"/>
                <a:ea typeface="Source Sans Pro"/>
                <a:cs typeface="Source Sans Pro"/>
                <a:sym typeface="Source Sans Pro"/>
              </a:rPr>
              <a:t>Ingredients of a Story</a:t>
            </a:r>
            <a:endParaRPr sz="4800" dirty="0">
              <a:solidFill>
                <a:srgbClr val="1C304A"/>
              </a:solidFill>
              <a:latin typeface="Source Sans Pro"/>
              <a:ea typeface="Source Sans Pro"/>
              <a:cs typeface="Source Sans Pro"/>
              <a:sym typeface="Source Sans Pro"/>
            </a:endParaRPr>
          </a:p>
          <a:p>
            <a:pPr marL="0" lvl="0" indent="0" algn="l" rtl="0">
              <a:spcBef>
                <a:spcPts val="1000"/>
              </a:spcBef>
              <a:spcAft>
                <a:spcPts val="0"/>
              </a:spcAft>
              <a:buNone/>
            </a:pPr>
            <a:endParaRPr dirty="0"/>
          </a:p>
        </p:txBody>
      </p:sp>
      <p:sp>
        <p:nvSpPr>
          <p:cNvPr id="380" name="Google Shape;380;p54"/>
          <p:cNvSpPr txBox="1">
            <a:spLocks noGrp="1"/>
          </p:cNvSpPr>
          <p:nvPr>
            <p:ph type="body" idx="1"/>
          </p:nvPr>
        </p:nvSpPr>
        <p:spPr>
          <a:xfrm>
            <a:off x="1578050" y="2691300"/>
            <a:ext cx="9993300" cy="1859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3600">
                <a:latin typeface="Helvetica"/>
                <a:ea typeface="Helvetica"/>
                <a:cs typeface="Helvetica"/>
                <a:sym typeface="Helvetica"/>
              </a:rPr>
              <a:t>The 3 ingredients of a story are</a:t>
            </a:r>
            <a:endParaRPr sz="3600">
              <a:latin typeface="Helvetica"/>
              <a:ea typeface="Helvetica"/>
              <a:cs typeface="Helvetica"/>
              <a:sym typeface="Helvetica"/>
            </a:endParaRPr>
          </a:p>
          <a:p>
            <a:pPr marL="457200" lvl="0" indent="0" algn="l" rtl="0">
              <a:spcBef>
                <a:spcPts val="3400"/>
              </a:spcBef>
              <a:spcAft>
                <a:spcPts val="0"/>
              </a:spcAft>
              <a:buNone/>
            </a:pPr>
            <a:r>
              <a:rPr lang="en-US" sz="2798">
                <a:latin typeface="Helvetica"/>
                <a:ea typeface="Helvetica"/>
                <a:cs typeface="Helvetica"/>
                <a:sym typeface="Helvetica"/>
              </a:rPr>
              <a:t>Facts + Causal Relationships + Sequencing</a:t>
            </a:r>
            <a:endParaRPr sz="2798">
              <a:latin typeface="Helvetica"/>
              <a:ea typeface="Helvetica"/>
              <a:cs typeface="Helvetica"/>
              <a:sym typeface="Helvetica"/>
            </a:endParaRPr>
          </a:p>
          <a:p>
            <a:pPr marL="0" lvl="0" indent="0" algn="l" rtl="0">
              <a:spcBef>
                <a:spcPts val="3400"/>
              </a:spcBef>
              <a:spcAft>
                <a:spcPts val="3400"/>
              </a:spcAft>
              <a:buNone/>
            </a:pPr>
            <a:endParaRPr/>
          </a:p>
        </p:txBody>
      </p:sp>
      <p:cxnSp>
        <p:nvCxnSpPr>
          <p:cNvPr id="381" name="Google Shape;381;p54">
            <a:extLst>
              <a:ext uri="{C183D7F6-B498-43B3-948B-1728B52AA6E4}">
                <adec:decorative xmlns:adec="http://schemas.microsoft.com/office/drawing/2017/decorative" val="1"/>
              </a:ext>
            </a:extLst>
          </p:cNvPr>
          <p:cNvCxnSpPr/>
          <p:nvPr/>
        </p:nvCxnSpPr>
        <p:spPr>
          <a:xfrm>
            <a:off x="1706100" y="2395975"/>
            <a:ext cx="5561700" cy="0"/>
          </a:xfrm>
          <a:prstGeom prst="straightConnector1">
            <a:avLst/>
          </a:prstGeom>
          <a:noFill/>
          <a:ln w="38100" cap="flat" cmpd="sng">
            <a:solidFill>
              <a:schemeClr val="dk2"/>
            </a:solidFill>
            <a:prstDash val="solid"/>
            <a:round/>
            <a:headEnd type="none" w="med" len="med"/>
            <a:tailEnd type="none" w="med" len="med"/>
          </a:ln>
        </p:spPr>
      </p:cxnSp>
      <p:sp>
        <p:nvSpPr>
          <p:cNvPr id="382" name="Google Shape;382;p54"/>
          <p:cNvSpPr txBox="1"/>
          <p:nvPr/>
        </p:nvSpPr>
        <p:spPr>
          <a:xfrm>
            <a:off x="1706100" y="4685975"/>
            <a:ext cx="3605100" cy="15393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accent6"/>
                </a:solidFill>
                <a:latin typeface="Helvetica Neue"/>
                <a:ea typeface="Helvetica Neue"/>
                <a:cs typeface="Helvetica Neue"/>
                <a:sym typeface="Helvetica Neue"/>
              </a:rPr>
              <a:t>TIP</a:t>
            </a:r>
            <a:endParaRPr sz="2200" b="1">
              <a:solidFill>
                <a:schemeClr val="accent6"/>
              </a:solidFill>
              <a:latin typeface="Helvetica Neue"/>
              <a:ea typeface="Helvetica Neue"/>
              <a:cs typeface="Helvetica Neue"/>
              <a:sym typeface="Helvetica Neue"/>
            </a:endParaRPr>
          </a:p>
          <a:p>
            <a:pPr marL="0" lvl="0" indent="0" algn="l" rtl="0">
              <a:spcBef>
                <a:spcPts val="0"/>
              </a:spcBef>
              <a:spcAft>
                <a:spcPts val="0"/>
              </a:spcAft>
              <a:buNone/>
            </a:pPr>
            <a:r>
              <a:rPr lang="en-US" sz="2200">
                <a:latin typeface="Helvetica Neue"/>
                <a:ea typeface="Helvetica Neue"/>
                <a:cs typeface="Helvetica Neue"/>
                <a:sym typeface="Helvetica Neue"/>
              </a:rPr>
              <a:t>Measure out your ingredients before you start assembling your story.</a:t>
            </a:r>
            <a:endParaRPr sz="2200">
              <a:latin typeface="Helvetica Neue"/>
              <a:ea typeface="Helvetica Neue"/>
              <a:cs typeface="Helvetica Neue"/>
              <a:sym typeface="Helvetica Neue"/>
            </a:endParaRPr>
          </a:p>
        </p:txBody>
      </p:sp>
      <p:sp>
        <p:nvSpPr>
          <p:cNvPr id="383" name="Google Shape;383;p54"/>
          <p:cNvSpPr txBox="1"/>
          <p:nvPr/>
        </p:nvSpPr>
        <p:spPr>
          <a:xfrm>
            <a:off x="5604463" y="4685975"/>
            <a:ext cx="2729100" cy="15393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accent6"/>
                </a:solidFill>
                <a:latin typeface="Helvetica Neue"/>
                <a:ea typeface="Helvetica Neue"/>
                <a:cs typeface="Helvetica Neue"/>
                <a:sym typeface="Helvetica Neue"/>
              </a:rPr>
              <a:t>TIP</a:t>
            </a:r>
            <a:endParaRPr sz="2200" b="1">
              <a:solidFill>
                <a:schemeClr val="accent6"/>
              </a:solidFill>
              <a:latin typeface="Helvetica Neue"/>
              <a:ea typeface="Helvetica Neue"/>
              <a:cs typeface="Helvetica Neue"/>
              <a:sym typeface="Helvetica Neue"/>
            </a:endParaRPr>
          </a:p>
          <a:p>
            <a:pPr marL="0" lvl="0" indent="0" algn="l" rtl="0">
              <a:spcBef>
                <a:spcPts val="0"/>
              </a:spcBef>
              <a:spcAft>
                <a:spcPts val="0"/>
              </a:spcAft>
              <a:buNone/>
            </a:pPr>
            <a:r>
              <a:rPr lang="en-US" sz="2200">
                <a:latin typeface="Helvetica Neue"/>
                <a:ea typeface="Helvetica Neue"/>
                <a:cs typeface="Helvetica Neue"/>
                <a:sym typeface="Helvetica Neue"/>
              </a:rPr>
              <a:t>Then edit ruthlessly.</a:t>
            </a: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p:txBody>
      </p:sp>
      <p:sp>
        <p:nvSpPr>
          <p:cNvPr id="384" name="Google Shape;384;p54"/>
          <p:cNvSpPr txBox="1"/>
          <p:nvPr/>
        </p:nvSpPr>
        <p:spPr>
          <a:xfrm>
            <a:off x="8626850" y="4685975"/>
            <a:ext cx="2729100" cy="15393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accent6"/>
                </a:solidFill>
                <a:latin typeface="Helvetica Neue"/>
                <a:ea typeface="Helvetica Neue"/>
                <a:cs typeface="Helvetica Neue"/>
                <a:sym typeface="Helvetica Neue"/>
              </a:rPr>
              <a:t>TIP</a:t>
            </a:r>
            <a:endParaRPr sz="2200" b="1">
              <a:solidFill>
                <a:schemeClr val="accent6"/>
              </a:solidFill>
              <a:latin typeface="Helvetica Neue"/>
              <a:ea typeface="Helvetica Neue"/>
              <a:cs typeface="Helvetica Neue"/>
              <a:sym typeface="Helvetica Neue"/>
            </a:endParaRPr>
          </a:p>
          <a:p>
            <a:pPr marL="0" lvl="0" indent="0" algn="l" rtl="0">
              <a:spcBef>
                <a:spcPts val="0"/>
              </a:spcBef>
              <a:spcAft>
                <a:spcPts val="0"/>
              </a:spcAft>
              <a:buNone/>
            </a:pPr>
            <a:r>
              <a:rPr lang="en-US" sz="2200">
                <a:latin typeface="Helvetica Neue"/>
                <a:ea typeface="Helvetica Neue"/>
                <a:cs typeface="Helvetica Neue"/>
                <a:sym typeface="Helvetica Neue"/>
              </a:rPr>
              <a:t>Make this your 2nd step, not your first.</a:t>
            </a: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1578050" y="731700"/>
            <a:ext cx="8774100" cy="1124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t>Today’s Workshop</a:t>
            </a:r>
            <a:endParaRPr dirty="0"/>
          </a:p>
        </p:txBody>
      </p:sp>
      <p:sp>
        <p:nvSpPr>
          <p:cNvPr id="242" name="Google Shape;242;p36"/>
          <p:cNvSpPr txBox="1">
            <a:spLocks noGrp="1"/>
          </p:cNvSpPr>
          <p:nvPr>
            <p:ph type="body" idx="1"/>
          </p:nvPr>
        </p:nvSpPr>
        <p:spPr>
          <a:xfrm>
            <a:off x="1578050" y="1932000"/>
            <a:ext cx="10515600" cy="4351200"/>
          </a:xfrm>
          <a:prstGeom prst="rect">
            <a:avLst/>
          </a:prstGeom>
        </p:spPr>
        <p:txBody>
          <a:bodyPr spcFirstLastPara="1" wrap="square" lIns="91425" tIns="45700" rIns="91425" bIns="45700" anchor="t" anchorCtr="0">
            <a:normAutofit fontScale="77500" lnSpcReduction="20000"/>
          </a:bodyPr>
          <a:lstStyle/>
          <a:p>
            <a:pPr marL="457200" lvl="0" indent="-390525" algn="l" rtl="0">
              <a:spcBef>
                <a:spcPts val="1000"/>
              </a:spcBef>
              <a:spcAft>
                <a:spcPts val="0"/>
              </a:spcAft>
              <a:buSzPct val="100000"/>
              <a:buFont typeface="Source Sans Pro"/>
              <a:buAutoNum type="arabicPeriod"/>
            </a:pPr>
            <a:r>
              <a:rPr lang="en-US" sz="3000" b="1">
                <a:latin typeface="Source Sans Pro"/>
                <a:ea typeface="Source Sans Pro"/>
                <a:cs typeface="Source Sans Pro"/>
                <a:sym typeface="Source Sans Pro"/>
              </a:rPr>
              <a:t>Innovation Adoption at the Centers of Excellence + New COP!</a:t>
            </a:r>
            <a:endParaRPr sz="3000" b="1">
              <a:latin typeface="Source Sans Pro"/>
              <a:ea typeface="Source Sans Pro"/>
              <a:cs typeface="Source Sans Pro"/>
              <a:sym typeface="Source Sans Pro"/>
            </a:endParaRPr>
          </a:p>
          <a:p>
            <a:pPr marL="457200" lvl="0" indent="-390525" algn="l" rtl="0">
              <a:lnSpc>
                <a:spcPct val="115000"/>
              </a:lnSpc>
              <a:spcBef>
                <a:spcPts val="2000"/>
              </a:spcBef>
              <a:spcAft>
                <a:spcPts val="0"/>
              </a:spcAft>
              <a:buSzPct val="100000"/>
              <a:buFont typeface="Source Sans Pro"/>
              <a:buAutoNum type="arabicPeriod"/>
            </a:pPr>
            <a:r>
              <a:rPr lang="en-US" sz="3000" b="1">
                <a:solidFill>
                  <a:srgbClr val="1C304A"/>
                </a:solidFill>
                <a:latin typeface="Source Sans Pro"/>
                <a:ea typeface="Source Sans Pro"/>
                <a:cs typeface="Source Sans Pro"/>
                <a:sym typeface="Source Sans Pro"/>
              </a:rPr>
              <a:t>What a Story Is &amp; Why Storytelling Works</a:t>
            </a:r>
            <a:endParaRPr sz="3000" b="1">
              <a:solidFill>
                <a:srgbClr val="1C304A"/>
              </a:solidFill>
              <a:latin typeface="Source Sans Pro"/>
              <a:ea typeface="Source Sans Pro"/>
              <a:cs typeface="Source Sans Pro"/>
              <a:sym typeface="Source Sans Pro"/>
            </a:endParaRPr>
          </a:p>
          <a:p>
            <a:pPr marL="457200" lvl="0" indent="-390525" algn="l" rtl="0">
              <a:lnSpc>
                <a:spcPct val="115000"/>
              </a:lnSpc>
              <a:spcBef>
                <a:spcPts val="2000"/>
              </a:spcBef>
              <a:spcAft>
                <a:spcPts val="0"/>
              </a:spcAft>
              <a:buClr>
                <a:srgbClr val="1C304A"/>
              </a:buClr>
              <a:buSzPct val="100000"/>
              <a:buFont typeface="Source Sans Pro"/>
              <a:buAutoNum type="arabicPeriod"/>
            </a:pPr>
            <a:r>
              <a:rPr lang="en-US" sz="3000" b="1">
                <a:solidFill>
                  <a:srgbClr val="1C304A"/>
                </a:solidFill>
                <a:latin typeface="Source Sans Pro"/>
                <a:ea typeface="Source Sans Pro"/>
                <a:cs typeface="Source Sans Pro"/>
                <a:sym typeface="Source Sans Pro"/>
              </a:rPr>
              <a:t>Ingredients of a Story</a:t>
            </a:r>
            <a:endParaRPr sz="3000" b="1">
              <a:solidFill>
                <a:srgbClr val="1C304A"/>
              </a:solidFill>
              <a:latin typeface="Source Sans Pro"/>
              <a:ea typeface="Source Sans Pro"/>
              <a:cs typeface="Source Sans Pro"/>
              <a:sym typeface="Source Sans Pro"/>
            </a:endParaRPr>
          </a:p>
          <a:p>
            <a:pPr marL="457200" lvl="0" indent="-390525" algn="l" rtl="0">
              <a:lnSpc>
                <a:spcPct val="115000"/>
              </a:lnSpc>
              <a:spcBef>
                <a:spcPts val="2000"/>
              </a:spcBef>
              <a:spcAft>
                <a:spcPts val="0"/>
              </a:spcAft>
              <a:buClr>
                <a:srgbClr val="1C304A"/>
              </a:buClr>
              <a:buSzPct val="100000"/>
              <a:buFont typeface="Source Sans Pro"/>
              <a:buAutoNum type="arabicPeriod"/>
            </a:pPr>
            <a:r>
              <a:rPr lang="en-US" sz="3000" b="1">
                <a:solidFill>
                  <a:srgbClr val="1C304A"/>
                </a:solidFill>
                <a:latin typeface="Source Sans Pro"/>
                <a:ea typeface="Source Sans Pro"/>
                <a:cs typeface="Source Sans Pro"/>
                <a:sym typeface="Source Sans Pro"/>
              </a:rPr>
              <a:t>How to </a:t>
            </a:r>
            <a:r>
              <a:rPr lang="en-US" sz="3000" b="1">
                <a:latin typeface="Source Sans Pro"/>
                <a:ea typeface="Source Sans Pro"/>
                <a:cs typeface="Source Sans Pro"/>
                <a:sym typeface="Source Sans Pro"/>
              </a:rPr>
              <a:t>Assemble </a:t>
            </a:r>
            <a:r>
              <a:rPr lang="en-US" sz="3000" b="1">
                <a:solidFill>
                  <a:srgbClr val="1C304A"/>
                </a:solidFill>
                <a:latin typeface="Source Sans Pro"/>
                <a:ea typeface="Source Sans Pro"/>
                <a:cs typeface="Source Sans Pro"/>
                <a:sym typeface="Source Sans Pro"/>
              </a:rPr>
              <a:t>a Story</a:t>
            </a:r>
            <a:endParaRPr sz="3000" b="1">
              <a:solidFill>
                <a:srgbClr val="1C304A"/>
              </a:solidFill>
              <a:latin typeface="Source Sans Pro"/>
              <a:ea typeface="Source Sans Pro"/>
              <a:cs typeface="Source Sans Pro"/>
              <a:sym typeface="Source Sans Pro"/>
            </a:endParaRPr>
          </a:p>
          <a:p>
            <a:pPr marL="0" lvl="0" indent="0" algn="l" rtl="0">
              <a:lnSpc>
                <a:spcPct val="115000"/>
              </a:lnSpc>
              <a:spcBef>
                <a:spcPts val="2000"/>
              </a:spcBef>
              <a:spcAft>
                <a:spcPts val="0"/>
              </a:spcAft>
              <a:buNone/>
            </a:pPr>
            <a:endParaRPr sz="3000" b="1">
              <a:latin typeface="Source Sans Pro"/>
              <a:ea typeface="Source Sans Pro"/>
              <a:cs typeface="Source Sans Pro"/>
              <a:sym typeface="Source Sans Pro"/>
            </a:endParaRPr>
          </a:p>
          <a:p>
            <a:pPr marL="0" lvl="0" indent="0" algn="l" rtl="0">
              <a:lnSpc>
                <a:spcPct val="115000"/>
              </a:lnSpc>
              <a:spcBef>
                <a:spcPts val="2000"/>
              </a:spcBef>
              <a:spcAft>
                <a:spcPts val="1000"/>
              </a:spcAft>
              <a:buNone/>
            </a:pPr>
            <a:r>
              <a:rPr lang="en-US" sz="3000">
                <a:latin typeface="Source Sans Pro"/>
                <a:ea typeface="Source Sans Pro"/>
                <a:cs typeface="Source Sans Pro"/>
                <a:sym typeface="Source Sans Pro"/>
              </a:rPr>
              <a:t>Objective: Achieve a working knowledge of story, story ingredients, and story construction to underpin successful use of story templates on your own</a:t>
            </a:r>
            <a:endParaRPr sz="3000">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5"/>
          <p:cNvSpPr txBox="1">
            <a:spLocks noGrp="1"/>
          </p:cNvSpPr>
          <p:nvPr>
            <p:ph type="title"/>
          </p:nvPr>
        </p:nvSpPr>
        <p:spPr>
          <a:xfrm>
            <a:off x="1578050" y="731700"/>
            <a:ext cx="9516000" cy="1124100"/>
          </a:xfrm>
          <a:prstGeom prst="rect">
            <a:avLst/>
          </a:prstGeom>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4800" dirty="0">
                <a:latin typeface="Source Sans Pro"/>
                <a:ea typeface="Source Sans Pro"/>
                <a:cs typeface="Source Sans Pro"/>
                <a:sym typeface="Source Sans Pro"/>
              </a:rPr>
              <a:t>How to assemble a delicious </a:t>
            </a:r>
            <a:r>
              <a:rPr lang="en-US" sz="4800" dirty="0">
                <a:solidFill>
                  <a:srgbClr val="1C304A"/>
                </a:solidFill>
                <a:latin typeface="Source Sans Pro"/>
                <a:ea typeface="Source Sans Pro"/>
                <a:cs typeface="Source Sans Pro"/>
                <a:sym typeface="Source Sans Pro"/>
              </a:rPr>
              <a:t>a Story</a:t>
            </a:r>
            <a:endParaRPr sz="4800" dirty="0">
              <a:solidFill>
                <a:srgbClr val="1C304A"/>
              </a:solidFill>
              <a:latin typeface="Source Sans Pro"/>
              <a:ea typeface="Source Sans Pro"/>
              <a:cs typeface="Source Sans Pro"/>
              <a:sym typeface="Source Sans Pro"/>
            </a:endParaRPr>
          </a:p>
          <a:p>
            <a:pPr marL="0" lvl="0" indent="0" algn="l" rtl="0">
              <a:spcBef>
                <a:spcPts val="1000"/>
              </a:spcBef>
              <a:spcAft>
                <a:spcPts val="0"/>
              </a:spcAft>
              <a:buNone/>
            </a:pPr>
            <a:endParaRPr dirty="0"/>
          </a:p>
        </p:txBody>
      </p:sp>
      <p:sp>
        <p:nvSpPr>
          <p:cNvPr id="390" name="Google Shape;390;p55"/>
          <p:cNvSpPr txBox="1">
            <a:spLocks noGrp="1"/>
          </p:cNvSpPr>
          <p:nvPr>
            <p:ph type="body" idx="1"/>
          </p:nvPr>
        </p:nvSpPr>
        <p:spPr>
          <a:xfrm>
            <a:off x="1578050" y="2994650"/>
            <a:ext cx="9993300" cy="2972100"/>
          </a:xfrm>
          <a:prstGeom prst="rect">
            <a:avLst/>
          </a:prstGeom>
        </p:spPr>
        <p:txBody>
          <a:bodyPr spcFirstLastPara="1" wrap="square" lIns="91425" tIns="45700" rIns="91425" bIns="45700" anchor="t" anchorCtr="0">
            <a:normAutofit fontScale="70000" lnSpcReduction="20000"/>
          </a:bodyPr>
          <a:lstStyle/>
          <a:p>
            <a:pPr marL="0" lvl="0" indent="0" algn="l" rtl="0">
              <a:spcBef>
                <a:spcPts val="1000"/>
              </a:spcBef>
              <a:spcAft>
                <a:spcPts val="0"/>
              </a:spcAft>
              <a:buNone/>
            </a:pPr>
            <a:r>
              <a:rPr lang="en-US" sz="3600">
                <a:latin typeface="Helvetica"/>
                <a:ea typeface="Helvetica"/>
                <a:cs typeface="Helvetica"/>
                <a:sym typeface="Helvetica"/>
              </a:rPr>
              <a:t>Before you even start your story, check in with PAM (and other tools)</a:t>
            </a:r>
            <a:endParaRPr sz="3600">
              <a:latin typeface="Helvetica"/>
              <a:ea typeface="Helvetica"/>
              <a:cs typeface="Helvetica"/>
              <a:sym typeface="Helvetica"/>
            </a:endParaRPr>
          </a:p>
          <a:p>
            <a:pPr marL="0" lvl="0" indent="0" algn="l" rtl="0">
              <a:spcBef>
                <a:spcPts val="3400"/>
              </a:spcBef>
              <a:spcAft>
                <a:spcPts val="0"/>
              </a:spcAft>
              <a:buNone/>
            </a:pPr>
            <a:r>
              <a:rPr lang="en-US" sz="3600">
                <a:latin typeface="Helvetica"/>
                <a:ea typeface="Helvetica"/>
                <a:cs typeface="Helvetica"/>
                <a:sym typeface="Helvetica"/>
              </a:rPr>
              <a:t>	</a:t>
            </a:r>
            <a:r>
              <a:rPr lang="en-US" sz="3280" b="1">
                <a:latin typeface="Helvetica"/>
                <a:ea typeface="Helvetica"/>
                <a:cs typeface="Helvetica"/>
                <a:sym typeface="Helvetica"/>
              </a:rPr>
              <a:t>P</a:t>
            </a:r>
            <a:r>
              <a:rPr lang="en-US" sz="3280">
                <a:latin typeface="Helvetica"/>
                <a:ea typeface="Helvetica"/>
                <a:cs typeface="Helvetica"/>
                <a:sym typeface="Helvetica"/>
              </a:rPr>
              <a:t>urpose + </a:t>
            </a:r>
            <a:r>
              <a:rPr lang="en-US" sz="3280" b="1">
                <a:latin typeface="Helvetica"/>
                <a:ea typeface="Helvetica"/>
                <a:cs typeface="Helvetica"/>
                <a:sym typeface="Helvetica"/>
              </a:rPr>
              <a:t>A</a:t>
            </a:r>
            <a:r>
              <a:rPr lang="en-US" sz="3280">
                <a:latin typeface="Helvetica"/>
                <a:ea typeface="Helvetica"/>
                <a:cs typeface="Helvetica"/>
                <a:sym typeface="Helvetica"/>
              </a:rPr>
              <a:t>udience + </a:t>
            </a:r>
            <a:r>
              <a:rPr lang="en-US" sz="3280" b="1">
                <a:latin typeface="Helvetica"/>
                <a:ea typeface="Helvetica"/>
                <a:cs typeface="Helvetica"/>
                <a:sym typeface="Helvetica"/>
              </a:rPr>
              <a:t>M</a:t>
            </a:r>
            <a:r>
              <a:rPr lang="en-US" sz="3280">
                <a:latin typeface="Helvetica"/>
                <a:ea typeface="Helvetica"/>
                <a:cs typeface="Helvetica"/>
                <a:sym typeface="Helvetica"/>
              </a:rPr>
              <a:t>essage (storytelling parameters)</a:t>
            </a:r>
            <a:endParaRPr sz="3280">
              <a:latin typeface="Helvetica"/>
              <a:ea typeface="Helvetica"/>
              <a:cs typeface="Helvetica"/>
              <a:sym typeface="Helvetica"/>
            </a:endParaRPr>
          </a:p>
          <a:p>
            <a:pPr marL="0" lvl="0" indent="0" algn="l" rtl="0">
              <a:spcBef>
                <a:spcPts val="3400"/>
              </a:spcBef>
              <a:spcAft>
                <a:spcPts val="0"/>
              </a:spcAft>
              <a:buNone/>
            </a:pPr>
            <a:r>
              <a:rPr lang="en-US" sz="3600">
                <a:latin typeface="Helvetica"/>
                <a:ea typeface="Helvetica"/>
                <a:cs typeface="Helvetica"/>
                <a:sym typeface="Helvetica"/>
              </a:rPr>
              <a:t>Follow a recipe or reliable techniques</a:t>
            </a:r>
            <a:endParaRPr sz="3000">
              <a:latin typeface="Helvetica"/>
              <a:ea typeface="Helvetica"/>
              <a:cs typeface="Helvetica"/>
              <a:sym typeface="Helvetica"/>
            </a:endParaRPr>
          </a:p>
          <a:p>
            <a:pPr marL="0" lvl="0" indent="457200" algn="l" rtl="0">
              <a:spcBef>
                <a:spcPts val="3400"/>
              </a:spcBef>
              <a:spcAft>
                <a:spcPts val="0"/>
              </a:spcAft>
              <a:buNone/>
            </a:pPr>
            <a:r>
              <a:rPr lang="en-US" sz="3320">
                <a:latin typeface="Helvetica"/>
                <a:ea typeface="Helvetica"/>
                <a:cs typeface="Helvetica"/>
                <a:sym typeface="Helvetica"/>
              </a:rPr>
              <a:t>Assemble the 3 key ingredients (story content)</a:t>
            </a:r>
            <a:endParaRPr sz="3320">
              <a:latin typeface="Helvetica"/>
              <a:ea typeface="Helvetica"/>
              <a:cs typeface="Helvetica"/>
              <a:sym typeface="Helvetica"/>
            </a:endParaRPr>
          </a:p>
          <a:p>
            <a:pPr marL="0" lvl="0" indent="0" algn="l" rtl="0">
              <a:spcBef>
                <a:spcPts val="3400"/>
              </a:spcBef>
              <a:spcAft>
                <a:spcPts val="3400"/>
              </a:spcAft>
              <a:buNone/>
            </a:pPr>
            <a:endParaRPr/>
          </a:p>
        </p:txBody>
      </p:sp>
      <p:cxnSp>
        <p:nvCxnSpPr>
          <p:cNvPr id="391" name="Google Shape;391;p55">
            <a:extLst>
              <a:ext uri="{C183D7F6-B498-43B3-948B-1728B52AA6E4}">
                <adec:decorative xmlns:adec="http://schemas.microsoft.com/office/drawing/2017/decorative" val="1"/>
              </a:ext>
            </a:extLst>
          </p:cNvPr>
          <p:cNvCxnSpPr/>
          <p:nvPr/>
        </p:nvCxnSpPr>
        <p:spPr>
          <a:xfrm>
            <a:off x="1666550" y="2198150"/>
            <a:ext cx="5561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p:cNvSpPr txBox="1">
            <a:spLocks noGrp="1"/>
          </p:cNvSpPr>
          <p:nvPr>
            <p:ph type="title"/>
          </p:nvPr>
        </p:nvSpPr>
        <p:spPr>
          <a:xfrm>
            <a:off x="952500" y="833000"/>
            <a:ext cx="10287000" cy="8082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dirty="0"/>
              <a:t>PAM: Basic</a:t>
            </a:r>
            <a:endParaRPr dirty="0"/>
          </a:p>
        </p:txBody>
      </p:sp>
      <p:graphicFrame>
        <p:nvGraphicFramePr>
          <p:cNvPr id="397" name="Google Shape;397;p56"/>
          <p:cNvGraphicFramePr/>
          <p:nvPr>
            <p:extLst>
              <p:ext uri="{D42A27DB-BD31-4B8C-83A1-F6EECF244321}">
                <p14:modId xmlns:p14="http://schemas.microsoft.com/office/powerpoint/2010/main" val="3991422684"/>
              </p:ext>
            </p:extLst>
          </p:nvPr>
        </p:nvGraphicFramePr>
        <p:xfrm>
          <a:off x="952500" y="2032500"/>
          <a:ext cx="10287000" cy="3358050"/>
        </p:xfrm>
        <a:graphic>
          <a:graphicData uri="http://schemas.openxmlformats.org/drawingml/2006/table">
            <a:tbl>
              <a:tblPr firstRow="1">
                <a:noFill/>
                <a:tableStyleId>{FD188122-8444-4922-8F58-5E4A09FC7EC7}</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776325">
                <a:tc>
                  <a:txBody>
                    <a:bodyPr/>
                    <a:lstStyle/>
                    <a:p>
                      <a:pPr marL="0" lvl="0" indent="0" algn="ctr" rtl="0">
                        <a:spcBef>
                          <a:spcPts val="0"/>
                        </a:spcBef>
                        <a:spcAft>
                          <a:spcPts val="0"/>
                        </a:spcAft>
                        <a:buNone/>
                      </a:pPr>
                      <a:r>
                        <a:rPr lang="en-US" sz="3400" b="1"/>
                        <a:t>P</a:t>
                      </a:r>
                      <a:r>
                        <a:rPr lang="en-US" sz="2400" b="1"/>
                        <a:t>urpose</a:t>
                      </a:r>
                      <a:endParaRPr sz="2400" b="1"/>
                    </a:p>
                  </a:txBody>
                  <a:tcPr marL="91425" marR="91425" marT="91425" marB="91425">
                    <a:solidFill>
                      <a:schemeClr val="accent5"/>
                    </a:solidFill>
                  </a:tcPr>
                </a:tc>
                <a:tc>
                  <a:txBody>
                    <a:bodyPr/>
                    <a:lstStyle/>
                    <a:p>
                      <a:pPr marL="0" lvl="0" indent="0" algn="ctr" rtl="0">
                        <a:spcBef>
                          <a:spcPts val="0"/>
                        </a:spcBef>
                        <a:spcAft>
                          <a:spcPts val="0"/>
                        </a:spcAft>
                        <a:buNone/>
                      </a:pPr>
                      <a:r>
                        <a:rPr lang="en-US" sz="3400" b="1"/>
                        <a:t>A</a:t>
                      </a:r>
                      <a:r>
                        <a:rPr lang="en-US" sz="2400" b="1"/>
                        <a:t>udience</a:t>
                      </a:r>
                      <a:endParaRPr sz="2400" b="1"/>
                    </a:p>
                  </a:txBody>
                  <a:tcPr marL="91425" marR="91425" marT="91425" marB="91425">
                    <a:solidFill>
                      <a:schemeClr val="accent5"/>
                    </a:solidFill>
                  </a:tcPr>
                </a:tc>
                <a:tc>
                  <a:txBody>
                    <a:bodyPr/>
                    <a:lstStyle/>
                    <a:p>
                      <a:pPr marL="0" lvl="0" indent="0" algn="ctr" rtl="0">
                        <a:spcBef>
                          <a:spcPts val="0"/>
                        </a:spcBef>
                        <a:spcAft>
                          <a:spcPts val="0"/>
                        </a:spcAft>
                        <a:buNone/>
                      </a:pPr>
                      <a:r>
                        <a:rPr lang="en-US" sz="3400" b="1"/>
                        <a:t>M</a:t>
                      </a:r>
                      <a:r>
                        <a:rPr lang="en-US" sz="2400" b="1"/>
                        <a:t>essage</a:t>
                      </a:r>
                      <a:endParaRPr sz="2400" b="1"/>
                    </a:p>
                  </a:txBody>
                  <a:tcPr marL="91425" marR="91425" marT="91425" marB="91425">
                    <a:solidFill>
                      <a:schemeClr val="accent5"/>
                    </a:solidFill>
                  </a:tcPr>
                </a:tc>
                <a:extLst>
                  <a:ext uri="{0D108BD9-81ED-4DB2-BD59-A6C34878D82A}">
                    <a16:rowId xmlns:a16="http://schemas.microsoft.com/office/drawing/2014/main" val="10000"/>
                  </a:ext>
                </a:extLst>
              </a:tr>
              <a:tr h="25817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7"/>
          <p:cNvSpPr txBox="1">
            <a:spLocks noGrp="1"/>
          </p:cNvSpPr>
          <p:nvPr>
            <p:ph type="title"/>
          </p:nvPr>
        </p:nvSpPr>
        <p:spPr>
          <a:xfrm>
            <a:off x="1574350" y="358225"/>
            <a:ext cx="10515600" cy="8082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dirty="0"/>
              <a:t>PAM: Lightly Guided</a:t>
            </a:r>
            <a:endParaRPr dirty="0"/>
          </a:p>
        </p:txBody>
      </p:sp>
      <p:graphicFrame>
        <p:nvGraphicFramePr>
          <p:cNvPr id="403" name="Google Shape;403;p57"/>
          <p:cNvGraphicFramePr/>
          <p:nvPr>
            <p:extLst>
              <p:ext uri="{D42A27DB-BD31-4B8C-83A1-F6EECF244321}">
                <p14:modId xmlns:p14="http://schemas.microsoft.com/office/powerpoint/2010/main" val="1761264020"/>
              </p:ext>
            </p:extLst>
          </p:nvPr>
        </p:nvGraphicFramePr>
        <p:xfrm>
          <a:off x="514125" y="1166435"/>
          <a:ext cx="11210225" cy="5024325"/>
        </p:xfrm>
        <a:graphic>
          <a:graphicData uri="http://schemas.openxmlformats.org/drawingml/2006/table">
            <a:tbl>
              <a:tblPr firstRow="1">
                <a:noFill/>
                <a:tableStyleId>{FD188122-8444-4922-8F58-5E4A09FC7EC7}</a:tableStyleId>
              </a:tblPr>
              <a:tblGrid>
                <a:gridCol w="1279125">
                  <a:extLst>
                    <a:ext uri="{9D8B030D-6E8A-4147-A177-3AD203B41FA5}">
                      <a16:colId xmlns:a16="http://schemas.microsoft.com/office/drawing/2014/main" val="20000"/>
                    </a:ext>
                  </a:extLst>
                </a:gridCol>
                <a:gridCol w="3895900">
                  <a:extLst>
                    <a:ext uri="{9D8B030D-6E8A-4147-A177-3AD203B41FA5}">
                      <a16:colId xmlns:a16="http://schemas.microsoft.com/office/drawing/2014/main" val="20001"/>
                    </a:ext>
                  </a:extLst>
                </a:gridCol>
                <a:gridCol w="6035200">
                  <a:extLst>
                    <a:ext uri="{9D8B030D-6E8A-4147-A177-3AD203B41FA5}">
                      <a16:colId xmlns:a16="http://schemas.microsoft.com/office/drawing/2014/main" val="20002"/>
                    </a:ext>
                  </a:extLst>
                </a:gridCol>
              </a:tblGrid>
              <a:tr h="1173725">
                <a:tc>
                  <a:txBody>
                    <a:bodyPr/>
                    <a:lstStyle/>
                    <a:p>
                      <a:pPr marL="0" lvl="0" indent="0" algn="l" rtl="0">
                        <a:spcBef>
                          <a:spcPts val="0"/>
                        </a:spcBef>
                        <a:spcAft>
                          <a:spcPts val="0"/>
                        </a:spcAft>
                        <a:buNone/>
                      </a:pPr>
                      <a:r>
                        <a:rPr lang="en-US" b="1"/>
                        <a:t>PURPOSE</a:t>
                      </a:r>
                      <a:endParaRPr b="1"/>
                    </a:p>
                  </a:txBody>
                  <a:tcPr marL="91425" marR="91425" marT="91425" marB="91425">
                    <a:solidFill>
                      <a:schemeClr val="accent5"/>
                    </a:solidFill>
                  </a:tcPr>
                </a:tc>
                <a:tc>
                  <a:txBody>
                    <a:bodyPr/>
                    <a:lstStyle/>
                    <a:p>
                      <a:pPr marL="0" lvl="0" indent="0" algn="l" rtl="0">
                        <a:lnSpc>
                          <a:spcPct val="100000"/>
                        </a:lnSpc>
                        <a:spcBef>
                          <a:spcPts val="100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What are you trying to accomplish? </a:t>
                      </a:r>
                      <a:endParaRPr sz="1700">
                        <a:solidFill>
                          <a:schemeClr val="dk1"/>
                        </a:solidFill>
                        <a:latin typeface="Helvetica Neue"/>
                        <a:ea typeface="Helvetica Neue"/>
                        <a:cs typeface="Helvetica Neue"/>
                        <a:sym typeface="Helvetica Neue"/>
                      </a:endParaRPr>
                    </a:p>
                    <a:p>
                      <a:pPr marL="0" lvl="0" indent="0" algn="l" rtl="0">
                        <a:lnSpc>
                          <a:spcPct val="100000"/>
                        </a:lnSpc>
                        <a:spcBef>
                          <a:spcPts val="100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How can telling a story help you accomplish that?</a:t>
                      </a:r>
                      <a:endParaRPr sz="170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250425">
                <a:tc>
                  <a:txBody>
                    <a:bodyPr/>
                    <a:lstStyle/>
                    <a:p>
                      <a:pPr marL="0" lvl="0" indent="0" algn="l" rtl="0">
                        <a:spcBef>
                          <a:spcPts val="0"/>
                        </a:spcBef>
                        <a:spcAft>
                          <a:spcPts val="0"/>
                        </a:spcAft>
                        <a:buNone/>
                      </a:pPr>
                      <a:r>
                        <a:rPr lang="en-US" b="1"/>
                        <a:t>AUDIENCE</a:t>
                      </a:r>
                      <a:endParaRPr b="1"/>
                    </a:p>
                  </a:txBody>
                  <a:tcPr marL="91425" marR="91425" marT="91425" marB="91425">
                    <a:solidFill>
                      <a:schemeClr val="accent5"/>
                    </a:solidFill>
                  </a:tcPr>
                </a:tc>
                <a:tc>
                  <a:txBody>
                    <a:bodyPr/>
                    <a:lstStyle/>
                    <a:p>
                      <a:pPr marL="0" lvl="0" indent="0" algn="l" rtl="0">
                        <a:lnSpc>
                          <a:spcPct val="100000"/>
                        </a:lnSpc>
                        <a:spcBef>
                          <a:spcPts val="100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Who needs to think or do something differently in order for your objective to be accomplished? </a:t>
                      </a:r>
                      <a:endParaRPr sz="1700">
                        <a:solidFill>
                          <a:schemeClr val="dk1"/>
                        </a:solidFill>
                        <a:latin typeface="Helvetica Neue"/>
                        <a:ea typeface="Helvetica Neue"/>
                        <a:cs typeface="Helvetica Neue"/>
                        <a:sym typeface="Helvetica Neue"/>
                      </a:endParaRPr>
                    </a:p>
                    <a:p>
                      <a:pPr marL="0" lvl="0" indent="0" algn="l" rtl="0">
                        <a:lnSpc>
                          <a:spcPct val="100000"/>
                        </a:lnSpc>
                        <a:spcBef>
                          <a:spcPts val="100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What do you know about them?</a:t>
                      </a:r>
                      <a:endParaRPr sz="1700">
                        <a:solidFill>
                          <a:schemeClr val="dk1"/>
                        </a:solidFill>
                        <a:latin typeface="Helvetica Neue"/>
                        <a:ea typeface="Helvetica Neue"/>
                        <a:cs typeface="Helvetica Neue"/>
                        <a:sym typeface="Helvetica Neue"/>
                      </a:endParaRPr>
                    </a:p>
                    <a:p>
                      <a:pPr marL="0" lvl="0" indent="0" algn="l" rtl="0">
                        <a:lnSpc>
                          <a:spcPct val="100000"/>
                        </a:lnSpc>
                        <a:spcBef>
                          <a:spcPts val="100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What do they need to know in order to think or do the thing you want them to think or do?</a:t>
                      </a:r>
                      <a:endParaRPr sz="170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1600175">
                <a:tc>
                  <a:txBody>
                    <a:bodyPr/>
                    <a:lstStyle/>
                    <a:p>
                      <a:pPr marL="0" lvl="0" indent="0" algn="l" rtl="0">
                        <a:spcBef>
                          <a:spcPts val="0"/>
                        </a:spcBef>
                        <a:spcAft>
                          <a:spcPts val="0"/>
                        </a:spcAft>
                        <a:buNone/>
                      </a:pPr>
                      <a:r>
                        <a:rPr lang="en-US" b="1"/>
                        <a:t>MESSAGE</a:t>
                      </a:r>
                      <a:endParaRPr b="1"/>
                    </a:p>
                  </a:txBody>
                  <a:tcPr marL="91425" marR="91425" marT="91425" marB="91425">
                    <a:solidFill>
                      <a:schemeClr val="accent5"/>
                    </a:solidFill>
                  </a:tcPr>
                </a:tc>
                <a:tc>
                  <a:txBody>
                    <a:bodyPr/>
                    <a:lstStyle/>
                    <a:p>
                      <a:pPr marL="0" lvl="0" indent="0" algn="l" rtl="0">
                        <a:lnSpc>
                          <a:spcPct val="100000"/>
                        </a:lnSpc>
                        <a:spcBef>
                          <a:spcPts val="100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What is so important?</a:t>
                      </a:r>
                      <a:endParaRPr sz="1700">
                        <a:solidFill>
                          <a:schemeClr val="dk1"/>
                        </a:solidFill>
                        <a:latin typeface="Helvetica Neue"/>
                        <a:ea typeface="Helvetica Neue"/>
                        <a:cs typeface="Helvetica Neue"/>
                        <a:sym typeface="Helvetica Neue"/>
                      </a:endParaRPr>
                    </a:p>
                    <a:p>
                      <a:pPr marL="0" lvl="0" indent="0" algn="l" rtl="0">
                        <a:lnSpc>
                          <a:spcPct val="100000"/>
                        </a:lnSpc>
                        <a:spcBef>
                          <a:spcPts val="100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Why is it so important?</a:t>
                      </a:r>
                      <a:endParaRPr sz="1700">
                        <a:solidFill>
                          <a:schemeClr val="dk1"/>
                        </a:solidFill>
                        <a:latin typeface="Helvetica Neue"/>
                        <a:ea typeface="Helvetica Neue"/>
                        <a:cs typeface="Helvetica Neue"/>
                        <a:sym typeface="Helvetica Neue"/>
                      </a:endParaRPr>
                    </a:p>
                    <a:p>
                      <a:pPr marL="0" lvl="0" indent="0" algn="l" rtl="0">
                        <a:lnSpc>
                          <a:spcPct val="100000"/>
                        </a:lnSpc>
                        <a:spcBef>
                          <a:spcPts val="100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How is your audience involved?</a:t>
                      </a:r>
                      <a:endParaRPr sz="1700">
                        <a:solidFill>
                          <a:schemeClr val="dk1"/>
                        </a:solidFill>
                        <a:latin typeface="Helvetica Neue"/>
                        <a:ea typeface="Helvetica Neue"/>
                        <a:cs typeface="Helvetica Neue"/>
                        <a:sym typeface="Helvetica Neue"/>
                      </a:endParaRPr>
                    </a:p>
                    <a:p>
                      <a:pPr marL="0" lvl="0" indent="0" algn="l" rtl="0">
                        <a:lnSpc>
                          <a:spcPct val="100000"/>
                        </a:lnSpc>
                        <a:spcBef>
                          <a:spcPts val="100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What can they do? </a:t>
                      </a:r>
                      <a:endParaRPr sz="70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10" name="Google Shape;410;p58"/>
          <p:cNvSpPr txBox="1">
            <a:spLocks noGrp="1"/>
          </p:cNvSpPr>
          <p:nvPr>
            <p:ph type="title" idx="4294967295"/>
          </p:nvPr>
        </p:nvSpPr>
        <p:spPr>
          <a:xfrm>
            <a:off x="686150" y="358225"/>
            <a:ext cx="11403900" cy="808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PAM: 3-in-1</a:t>
            </a:r>
            <a:endParaRPr dirty="0"/>
          </a:p>
        </p:txBody>
      </p:sp>
      <p:sp>
        <p:nvSpPr>
          <p:cNvPr id="409" name="Google Shape;409;p58"/>
          <p:cNvSpPr txBox="1"/>
          <p:nvPr/>
        </p:nvSpPr>
        <p:spPr>
          <a:xfrm>
            <a:off x="527900" y="1886825"/>
            <a:ext cx="5367600" cy="42483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Helvetica Neue"/>
              <a:buAutoNum type="arabicPeriod"/>
            </a:pPr>
            <a:r>
              <a:rPr lang="en-US" sz="2200">
                <a:latin typeface="Helvetica Neue"/>
                <a:ea typeface="Helvetica Neue"/>
                <a:cs typeface="Helvetica Neue"/>
                <a:sym typeface="Helvetica Neue"/>
              </a:rPr>
              <a:t>Check your work!</a:t>
            </a: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a:p>
            <a:pPr marL="457200" lvl="0" indent="-368300" algn="l" rtl="0">
              <a:spcBef>
                <a:spcPts val="0"/>
              </a:spcBef>
              <a:spcAft>
                <a:spcPts val="0"/>
              </a:spcAft>
              <a:buSzPts val="2200"/>
              <a:buFont typeface="Helvetica Neue"/>
              <a:buAutoNum type="arabicPeriod"/>
            </a:pPr>
            <a:r>
              <a:rPr lang="en-US" sz="2200">
                <a:latin typeface="Helvetica Neue"/>
                <a:ea typeface="Helvetica Neue"/>
                <a:cs typeface="Helvetica Neue"/>
                <a:sym typeface="Helvetica Neue"/>
              </a:rPr>
              <a:t>Get specific about your purpose</a:t>
            </a: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a:p>
            <a:pPr marL="457200" lvl="0" indent="-368300" algn="l" rtl="0">
              <a:spcBef>
                <a:spcPts val="0"/>
              </a:spcBef>
              <a:spcAft>
                <a:spcPts val="0"/>
              </a:spcAft>
              <a:buSzPts val="2200"/>
              <a:buFont typeface="Helvetica Neue"/>
              <a:buAutoNum type="arabicPeriod"/>
            </a:pPr>
            <a:r>
              <a:rPr lang="en-US" sz="2200">
                <a:latin typeface="Helvetica Neue"/>
                <a:ea typeface="Helvetica Neue"/>
                <a:cs typeface="Helvetica Neue"/>
                <a:sym typeface="Helvetica Neue"/>
              </a:rPr>
              <a:t>Get specific about your audience(s)</a:t>
            </a: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a:p>
            <a:pPr marL="457200" lvl="0" indent="-368300" algn="l" rtl="0">
              <a:spcBef>
                <a:spcPts val="0"/>
              </a:spcBef>
              <a:spcAft>
                <a:spcPts val="0"/>
              </a:spcAft>
              <a:buSzPts val="2200"/>
              <a:buFont typeface="Helvetica Neue"/>
              <a:buAutoNum type="arabicPeriod"/>
            </a:pPr>
            <a:r>
              <a:rPr lang="en-US" sz="2200">
                <a:latin typeface="Helvetica Neue"/>
                <a:ea typeface="Helvetica Neue"/>
                <a:cs typeface="Helvetica Neue"/>
                <a:sym typeface="Helvetica Neue"/>
              </a:rPr>
              <a:t>Clarify your message(s)</a:t>
            </a: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a:p>
            <a:pPr marL="457200" lvl="0" indent="-368300" algn="l" rtl="0">
              <a:spcBef>
                <a:spcPts val="0"/>
              </a:spcBef>
              <a:spcAft>
                <a:spcPts val="0"/>
              </a:spcAft>
              <a:buSzPts val="2200"/>
              <a:buFont typeface="Helvetica Neue"/>
              <a:buAutoNum type="arabicPeriod"/>
            </a:pPr>
            <a:r>
              <a:rPr lang="en-US" sz="2200">
                <a:latin typeface="Helvetica Neue"/>
                <a:ea typeface="Helvetica Neue"/>
                <a:cs typeface="Helvetica Neue"/>
                <a:sym typeface="Helvetica Neue"/>
              </a:rPr>
              <a:t>Prepare your call(s) to action</a:t>
            </a:r>
            <a:endParaRPr sz="2200">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p:txBody>
      </p:sp>
      <p:pic>
        <p:nvPicPr>
          <p:cNvPr id="408" name="Google Shape;408;p58" descr="4 by 4 From-To Think-Do Matrix - Two columns are &quot;From&quot; and &quot;To.&quot; Two rows are &quot;Do&quot; and &quot;Think&quot;"/>
          <p:cNvPicPr preferRelativeResize="0"/>
          <p:nvPr/>
        </p:nvPicPr>
        <p:blipFill>
          <a:blip r:embed="rId3">
            <a:alphaModFix/>
          </a:blip>
          <a:stretch>
            <a:fillRect/>
          </a:stretch>
        </p:blipFill>
        <p:spPr>
          <a:xfrm>
            <a:off x="6544400" y="945218"/>
            <a:ext cx="5442450" cy="527535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9"/>
          <p:cNvSpPr txBox="1">
            <a:spLocks noGrp="1"/>
          </p:cNvSpPr>
          <p:nvPr>
            <p:ph type="title"/>
          </p:nvPr>
        </p:nvSpPr>
        <p:spPr>
          <a:xfrm>
            <a:off x="2203550" y="1905200"/>
            <a:ext cx="7907400" cy="2211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a:t>Which template are you</a:t>
            </a:r>
            <a:endParaRPr/>
          </a:p>
          <a:p>
            <a:pPr marL="0" lvl="0" indent="0" algn="ctr" rtl="0">
              <a:spcBef>
                <a:spcPts val="0"/>
              </a:spcBef>
              <a:spcAft>
                <a:spcPts val="0"/>
              </a:spcAft>
              <a:buNone/>
            </a:pPr>
            <a:r>
              <a:rPr lang="en-US"/>
              <a:t>most likely to use most often and why?</a:t>
            </a:r>
            <a:endParaRPr sz="3955"/>
          </a:p>
        </p:txBody>
      </p:sp>
      <p:sp>
        <p:nvSpPr>
          <p:cNvPr id="416" name="Google Shape;416;p59"/>
          <p:cNvSpPr txBox="1">
            <a:spLocks noGrp="1"/>
          </p:cNvSpPr>
          <p:nvPr>
            <p:ph type="subTitle" idx="1"/>
          </p:nvPr>
        </p:nvSpPr>
        <p:spPr>
          <a:xfrm>
            <a:off x="3025100" y="826675"/>
            <a:ext cx="6264300" cy="424800"/>
          </a:xfrm>
          <a:prstGeom prst="rect">
            <a:avLst/>
          </a:prstGeom>
        </p:spPr>
        <p:txBody>
          <a:bodyPr spcFirstLastPara="1" wrap="square" lIns="91425" tIns="45700" rIns="91425" bIns="45700" anchor="ctr" anchorCtr="0">
            <a:spAutoFit/>
          </a:bodyPr>
          <a:lstStyle/>
          <a:p>
            <a:pPr marL="0" lvl="0" indent="0" algn="ctr" rtl="0">
              <a:spcBef>
                <a:spcPts val="1000"/>
              </a:spcBef>
              <a:spcAft>
                <a:spcPts val="0"/>
              </a:spcAft>
              <a:buNone/>
            </a:pPr>
            <a:r>
              <a:rPr lang="en-US"/>
              <a:t>CHAT</a:t>
            </a:r>
            <a:endParaRPr/>
          </a:p>
        </p:txBody>
      </p:sp>
      <p:sp>
        <p:nvSpPr>
          <p:cNvPr id="417" name="Google Shape;417;p59"/>
          <p:cNvSpPr txBox="1"/>
          <p:nvPr/>
        </p:nvSpPr>
        <p:spPr>
          <a:xfrm>
            <a:off x="406875" y="4635375"/>
            <a:ext cx="113172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a:latin typeface="Helvetica Neue"/>
                <a:ea typeface="Helvetica Neue"/>
                <a:cs typeface="Helvetica Neue"/>
                <a:sym typeface="Helvetica Neue"/>
              </a:rPr>
              <a:t>3 Ingredients 	  Facts Lists	   Cause-Effect Relationships</a:t>
            </a:r>
            <a:endParaRPr sz="3200">
              <a:latin typeface="Helvetica Neue"/>
              <a:ea typeface="Helvetica Neue"/>
              <a:cs typeface="Helvetica Neue"/>
              <a:sym typeface="Helvetica Neue"/>
            </a:endParaRPr>
          </a:p>
          <a:p>
            <a:pPr marL="0" lvl="0" indent="0" algn="ctr" rtl="0">
              <a:spcBef>
                <a:spcPts val="0"/>
              </a:spcBef>
              <a:spcAft>
                <a:spcPts val="0"/>
              </a:spcAft>
              <a:buNone/>
            </a:pPr>
            <a:endParaRPr sz="3200">
              <a:latin typeface="Helvetica Neue"/>
              <a:ea typeface="Helvetica Neue"/>
              <a:cs typeface="Helvetica Neue"/>
              <a:sym typeface="Helvetica Neue"/>
            </a:endParaRPr>
          </a:p>
          <a:p>
            <a:pPr marL="0" lvl="0" indent="0" algn="ctr" rtl="0">
              <a:spcBef>
                <a:spcPts val="0"/>
              </a:spcBef>
              <a:spcAft>
                <a:spcPts val="0"/>
              </a:spcAft>
              <a:buNone/>
            </a:pPr>
            <a:r>
              <a:rPr lang="en-US" sz="3200">
                <a:latin typeface="Helvetica Neue"/>
                <a:ea typeface="Helvetica Neue"/>
                <a:cs typeface="Helvetica Neue"/>
                <a:sym typeface="Helvetica Neue"/>
              </a:rPr>
              <a:t>Basic PAM		Guided PAM		From/To-Think/Do</a:t>
            </a:r>
            <a:endParaRPr sz="3200">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 name="Title 1">
            <a:extLst>
              <a:ext uri="{FF2B5EF4-FFF2-40B4-BE49-F238E27FC236}">
                <a16:creationId xmlns:a16="http://schemas.microsoft.com/office/drawing/2014/main" id="{7D02FB4F-D705-4CD6-A067-C068814200DD}"/>
              </a:ext>
            </a:extLst>
          </p:cNvPr>
          <p:cNvSpPr>
            <a:spLocks noGrp="1"/>
          </p:cNvSpPr>
          <p:nvPr>
            <p:ph type="title" idx="4294967295"/>
          </p:nvPr>
        </p:nvSpPr>
        <p:spPr>
          <a:xfrm>
            <a:off x="0" y="-1909763"/>
            <a:ext cx="10515600" cy="808038"/>
          </a:xfrm>
        </p:spPr>
        <p:txBody>
          <a:bodyPr/>
          <a:lstStyle/>
          <a:p>
            <a:r>
              <a:rPr lang="en-US" dirty="0"/>
              <a:t>Story Arcs</a:t>
            </a:r>
          </a:p>
        </p:txBody>
      </p:sp>
      <p:pic>
        <p:nvPicPr>
          <p:cNvPr id="422" name="Google Shape;422;p60" descr="Four examples of story arcs">
            <a:hlinkClick r:id="rId3"/>
          </p:cNvPr>
          <p:cNvPicPr preferRelativeResize="0"/>
          <p:nvPr/>
        </p:nvPicPr>
        <p:blipFill>
          <a:blip r:embed="rId4">
            <a:alphaModFix/>
          </a:blip>
          <a:stretch>
            <a:fillRect/>
          </a:stretch>
        </p:blipFill>
        <p:spPr>
          <a:xfrm>
            <a:off x="355700" y="328600"/>
            <a:ext cx="4164547" cy="2725100"/>
          </a:xfrm>
          <a:prstGeom prst="rect">
            <a:avLst/>
          </a:prstGeom>
          <a:noFill/>
          <a:ln>
            <a:noFill/>
          </a:ln>
        </p:spPr>
      </p:pic>
      <p:pic>
        <p:nvPicPr>
          <p:cNvPr id="423" name="Google Shape;423;p60">
            <a:hlinkClick r:id="rId5"/>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6096000" y="152400"/>
            <a:ext cx="5802625" cy="2901312"/>
          </a:xfrm>
          <a:prstGeom prst="rect">
            <a:avLst/>
          </a:prstGeom>
          <a:noFill/>
          <a:ln>
            <a:noFill/>
          </a:ln>
        </p:spPr>
      </p:pic>
      <p:pic>
        <p:nvPicPr>
          <p:cNvPr id="424" name="Google Shape;424;p60">
            <a:hlinkClick r:id="rId7"/>
            <a:extLst>
              <a:ext uri="{C183D7F6-B498-43B3-948B-1728B52AA6E4}">
                <adec:decorative xmlns:adec="http://schemas.microsoft.com/office/drawing/2017/decorative" val="1"/>
              </a:ext>
            </a:extLst>
          </p:cNvPr>
          <p:cNvPicPr preferRelativeResize="0"/>
          <p:nvPr/>
        </p:nvPicPr>
        <p:blipFill>
          <a:blip r:embed="rId8">
            <a:alphaModFix/>
          </a:blip>
          <a:stretch>
            <a:fillRect/>
          </a:stretch>
        </p:blipFill>
        <p:spPr>
          <a:xfrm>
            <a:off x="6424575" y="3551525"/>
            <a:ext cx="5220950" cy="2670350"/>
          </a:xfrm>
          <a:prstGeom prst="rect">
            <a:avLst/>
          </a:prstGeom>
          <a:noFill/>
          <a:ln>
            <a:noFill/>
          </a:ln>
        </p:spPr>
      </p:pic>
      <p:pic>
        <p:nvPicPr>
          <p:cNvPr id="425" name="Google Shape;425;p60">
            <a:hlinkClick r:id="rId9"/>
            <a:extLst>
              <a:ext uri="{C183D7F6-B498-43B3-948B-1728B52AA6E4}">
                <adec:decorative xmlns:adec="http://schemas.microsoft.com/office/drawing/2017/decorative" val="1"/>
              </a:ext>
            </a:extLst>
          </p:cNvPr>
          <p:cNvPicPr preferRelativeResize="0"/>
          <p:nvPr/>
        </p:nvPicPr>
        <p:blipFill>
          <a:blip r:embed="rId10">
            <a:alphaModFix/>
          </a:blip>
          <a:stretch>
            <a:fillRect/>
          </a:stretch>
        </p:blipFill>
        <p:spPr>
          <a:xfrm>
            <a:off x="580180" y="2836850"/>
            <a:ext cx="5392845" cy="3665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2" name="Title 1">
            <a:extLst>
              <a:ext uri="{FF2B5EF4-FFF2-40B4-BE49-F238E27FC236}">
                <a16:creationId xmlns:a16="http://schemas.microsoft.com/office/drawing/2014/main" id="{69DC4EFF-D8CD-4F3E-8FFC-468DAAD834F2}"/>
              </a:ext>
            </a:extLst>
          </p:cNvPr>
          <p:cNvSpPr>
            <a:spLocks noGrp="1"/>
          </p:cNvSpPr>
          <p:nvPr>
            <p:ph type="title" idx="4294967295"/>
          </p:nvPr>
        </p:nvSpPr>
        <p:spPr>
          <a:xfrm>
            <a:off x="0" y="-1930400"/>
            <a:ext cx="10515600" cy="809625"/>
          </a:xfrm>
        </p:spPr>
        <p:txBody>
          <a:bodyPr/>
          <a:lstStyle/>
          <a:p>
            <a:r>
              <a:rPr lang="en-US" dirty="0"/>
              <a:t>Story Boards</a:t>
            </a:r>
          </a:p>
        </p:txBody>
      </p:sp>
      <p:pic>
        <p:nvPicPr>
          <p:cNvPr id="430" name="Google Shape;430;p61" descr="Example of blank storyboard from storyboardthat.com. "/>
          <p:cNvPicPr preferRelativeResize="0"/>
          <p:nvPr/>
        </p:nvPicPr>
        <p:blipFill>
          <a:blip r:embed="rId3">
            <a:alphaModFix/>
          </a:blip>
          <a:stretch>
            <a:fillRect/>
          </a:stretch>
        </p:blipFill>
        <p:spPr>
          <a:xfrm>
            <a:off x="2771525" y="124975"/>
            <a:ext cx="6648950" cy="6244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2" name="Title 1">
            <a:extLst>
              <a:ext uri="{FF2B5EF4-FFF2-40B4-BE49-F238E27FC236}">
                <a16:creationId xmlns:a16="http://schemas.microsoft.com/office/drawing/2014/main" id="{89267BF9-EE67-4CBB-B33F-8FE54135DF18}"/>
              </a:ext>
            </a:extLst>
          </p:cNvPr>
          <p:cNvSpPr>
            <a:spLocks noGrp="1"/>
          </p:cNvSpPr>
          <p:nvPr>
            <p:ph type="title" idx="4294967295"/>
          </p:nvPr>
        </p:nvSpPr>
        <p:spPr>
          <a:xfrm>
            <a:off x="0" y="-1423988"/>
            <a:ext cx="10515600" cy="808038"/>
          </a:xfrm>
        </p:spPr>
        <p:txBody>
          <a:bodyPr/>
          <a:lstStyle/>
          <a:p>
            <a:r>
              <a:rPr lang="en-US" dirty="0"/>
              <a:t>Three-Act Structure</a:t>
            </a:r>
          </a:p>
        </p:txBody>
      </p:sp>
      <p:pic>
        <p:nvPicPr>
          <p:cNvPr id="435" name="Google Shape;435;p62" descr="Example of Three-Act structure: Act One (Set-up), Act Two (confrontation), and Act Three (Resolution)">
            <a:hlinkClick r:id="rId3"/>
          </p:cNvPr>
          <p:cNvPicPr preferRelativeResize="0"/>
          <p:nvPr/>
        </p:nvPicPr>
        <p:blipFill>
          <a:blip r:embed="rId4">
            <a:alphaModFix/>
          </a:blip>
          <a:stretch>
            <a:fillRect/>
          </a:stretch>
        </p:blipFill>
        <p:spPr>
          <a:xfrm>
            <a:off x="152400" y="152400"/>
            <a:ext cx="11813650" cy="5906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2" name="Title 1">
            <a:extLst>
              <a:ext uri="{FF2B5EF4-FFF2-40B4-BE49-F238E27FC236}">
                <a16:creationId xmlns:a16="http://schemas.microsoft.com/office/drawing/2014/main" id="{5C295304-DCA7-4CA4-A601-C1EDCBAC7B4C}"/>
              </a:ext>
            </a:extLst>
          </p:cNvPr>
          <p:cNvSpPr>
            <a:spLocks noGrp="1"/>
          </p:cNvSpPr>
          <p:nvPr>
            <p:ph type="title"/>
          </p:nvPr>
        </p:nvSpPr>
        <p:spPr>
          <a:xfrm>
            <a:off x="604681" y="-1443272"/>
            <a:ext cx="10515600" cy="808200"/>
          </a:xfrm>
        </p:spPr>
        <p:txBody>
          <a:bodyPr/>
          <a:lstStyle/>
          <a:p>
            <a:r>
              <a:rPr lang="en-US" dirty="0"/>
              <a:t>Sparkline</a:t>
            </a:r>
          </a:p>
        </p:txBody>
      </p:sp>
      <p:pic>
        <p:nvPicPr>
          <p:cNvPr id="440" name="Google Shape;440;p63" descr="Related image">
            <a:hlinkClick r:id="rId3"/>
          </p:cNvPr>
          <p:cNvPicPr preferRelativeResize="0"/>
          <p:nvPr/>
        </p:nvPicPr>
        <p:blipFill>
          <a:blip r:embed="rId4">
            <a:alphaModFix/>
          </a:blip>
          <a:stretch>
            <a:fillRect/>
          </a:stretch>
        </p:blipFill>
        <p:spPr>
          <a:xfrm>
            <a:off x="0" y="326858"/>
            <a:ext cx="12192000" cy="57383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2" name="Title 1">
            <a:extLst>
              <a:ext uri="{FF2B5EF4-FFF2-40B4-BE49-F238E27FC236}">
                <a16:creationId xmlns:a16="http://schemas.microsoft.com/office/drawing/2014/main" id="{A322CB03-EAD9-4288-8A92-10812266E3D2}"/>
              </a:ext>
            </a:extLst>
          </p:cNvPr>
          <p:cNvSpPr>
            <a:spLocks noGrp="1"/>
          </p:cNvSpPr>
          <p:nvPr>
            <p:ph type="title"/>
          </p:nvPr>
        </p:nvSpPr>
        <p:spPr>
          <a:xfrm>
            <a:off x="429582" y="-1579459"/>
            <a:ext cx="10515600" cy="808200"/>
          </a:xfrm>
        </p:spPr>
        <p:txBody>
          <a:bodyPr/>
          <a:lstStyle/>
          <a:p>
            <a:r>
              <a:rPr lang="en-US" dirty="0"/>
              <a:t>The Story Scaffold</a:t>
            </a:r>
          </a:p>
        </p:txBody>
      </p:sp>
      <p:pic>
        <p:nvPicPr>
          <p:cNvPr id="445" name="Google Shape;445;p64" descr="Example of the Story Scaffold by Bernadette Jiwa. Story progression is backstory, event, obstacle, transformation, resolution. ">
            <a:hlinkClick r:id="rId3"/>
          </p:cNvPr>
          <p:cNvPicPr preferRelativeResize="0"/>
          <p:nvPr/>
        </p:nvPicPr>
        <p:blipFill>
          <a:blip r:embed="rId4">
            <a:alphaModFix/>
          </a:blip>
          <a:stretch>
            <a:fillRect/>
          </a:stretch>
        </p:blipFill>
        <p:spPr>
          <a:xfrm>
            <a:off x="244250" y="152400"/>
            <a:ext cx="11338149" cy="6283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 name="Title 1">
            <a:extLst>
              <a:ext uri="{FF2B5EF4-FFF2-40B4-BE49-F238E27FC236}">
                <a16:creationId xmlns:a16="http://schemas.microsoft.com/office/drawing/2014/main" id="{F183AADE-89A4-49B5-BBFA-47C908D76C7C}"/>
              </a:ext>
            </a:extLst>
          </p:cNvPr>
          <p:cNvSpPr>
            <a:spLocks noGrp="1"/>
          </p:cNvSpPr>
          <p:nvPr>
            <p:ph type="title"/>
          </p:nvPr>
        </p:nvSpPr>
        <p:spPr>
          <a:xfrm>
            <a:off x="7989496" y="-1937512"/>
            <a:ext cx="4753738" cy="808200"/>
          </a:xfrm>
        </p:spPr>
        <p:txBody>
          <a:bodyPr>
            <a:normAutofit/>
          </a:bodyPr>
          <a:lstStyle/>
          <a:p>
            <a:r>
              <a:rPr lang="en-US" dirty="0"/>
              <a:t>Overview</a:t>
            </a:r>
          </a:p>
        </p:txBody>
      </p:sp>
      <p:sp>
        <p:nvSpPr>
          <p:cNvPr id="249" name="Google Shape;249;p37"/>
          <p:cNvSpPr txBox="1"/>
          <p:nvPr/>
        </p:nvSpPr>
        <p:spPr>
          <a:xfrm>
            <a:off x="415850" y="771150"/>
            <a:ext cx="6471600" cy="742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4500"/>
              <a:buFont typeface="Arial"/>
              <a:buNone/>
            </a:pPr>
            <a:r>
              <a:rPr lang="en-US" sz="3000" b="0" i="0" u="none" strike="noStrike" cap="none" dirty="0">
                <a:solidFill>
                  <a:srgbClr val="1C304A"/>
                </a:solidFill>
                <a:latin typeface="Oswald"/>
                <a:ea typeface="Oswald"/>
                <a:cs typeface="Oswald"/>
                <a:sym typeface="Oswald"/>
              </a:rPr>
              <a:t>ABOUT THE CENTERS OF EXCELLENCE</a:t>
            </a:r>
            <a:endParaRPr sz="3000" b="0" i="0" u="none" strike="noStrike" cap="none" dirty="0">
              <a:solidFill>
                <a:srgbClr val="1C304A"/>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4500"/>
              <a:buFont typeface="Arial"/>
              <a:buNone/>
            </a:pPr>
            <a:r>
              <a:rPr lang="en-US" sz="3000" dirty="0">
                <a:solidFill>
                  <a:srgbClr val="1C304A"/>
                </a:solidFill>
                <a:latin typeface="Oswald"/>
                <a:ea typeface="Oswald"/>
                <a:cs typeface="Oswald"/>
                <a:sym typeface="Oswald"/>
              </a:rPr>
              <a:t>GSA’s Technology Transformation Services</a:t>
            </a:r>
            <a:endParaRPr sz="3000" dirty="0">
              <a:solidFill>
                <a:srgbClr val="1C304A"/>
              </a:solidFill>
              <a:latin typeface="Oswald"/>
              <a:ea typeface="Oswald"/>
              <a:cs typeface="Oswald"/>
              <a:sym typeface="Oswald"/>
            </a:endParaRPr>
          </a:p>
        </p:txBody>
      </p:sp>
      <p:sp>
        <p:nvSpPr>
          <p:cNvPr id="250" name="Google Shape;250;p37"/>
          <p:cNvSpPr txBox="1"/>
          <p:nvPr/>
        </p:nvSpPr>
        <p:spPr>
          <a:xfrm>
            <a:off x="415850" y="1776038"/>
            <a:ext cx="5171700" cy="3499800"/>
          </a:xfrm>
          <a:prstGeom prst="rect">
            <a:avLst/>
          </a:prstGeom>
          <a:noFill/>
          <a:ln>
            <a:noFill/>
          </a:ln>
        </p:spPr>
        <p:txBody>
          <a:bodyPr spcFirstLastPara="1" wrap="square" lIns="121900" tIns="121900" rIns="121900" bIns="121900" anchor="t" anchorCtr="0">
            <a:noAutofit/>
          </a:bodyPr>
          <a:lstStyle/>
          <a:p>
            <a:pPr marL="0" marR="0" lvl="0" indent="0" algn="l" rtl="0">
              <a:lnSpc>
                <a:spcPct val="130000"/>
              </a:lnSpc>
              <a:spcBef>
                <a:spcPts val="0"/>
              </a:spcBef>
              <a:spcAft>
                <a:spcPts val="0"/>
              </a:spcAft>
              <a:buClr>
                <a:srgbClr val="000000"/>
              </a:buClr>
              <a:buSzPts val="1700"/>
              <a:buFont typeface="Arial"/>
              <a:buNone/>
            </a:pPr>
            <a:r>
              <a:rPr lang="en-US" sz="1800" i="0" u="none" strike="noStrike" cap="none" dirty="0">
                <a:solidFill>
                  <a:schemeClr val="dk2"/>
                </a:solidFill>
              </a:rPr>
              <a:t>Established in 2017, in coordination with the White House Office of American Innovation, to accelerate IT modernization at federal agencies by</a:t>
            </a:r>
            <a:endParaRPr sz="1800" dirty="0">
              <a:solidFill>
                <a:schemeClr val="dk2"/>
              </a:solidFill>
            </a:endParaRPr>
          </a:p>
          <a:p>
            <a:pPr marL="457200" marR="0" lvl="0" indent="-342900" algn="l" rtl="0">
              <a:lnSpc>
                <a:spcPct val="130000"/>
              </a:lnSpc>
              <a:spcBef>
                <a:spcPts val="0"/>
              </a:spcBef>
              <a:spcAft>
                <a:spcPts val="0"/>
              </a:spcAft>
              <a:buClr>
                <a:schemeClr val="dk2"/>
              </a:buClr>
              <a:buSzPts val="1800"/>
              <a:buChar char="-"/>
            </a:pPr>
            <a:r>
              <a:rPr lang="en-US" sz="1800" i="0" u="none" strike="noStrike" cap="none" dirty="0">
                <a:solidFill>
                  <a:schemeClr val="dk2"/>
                </a:solidFill>
              </a:rPr>
              <a:t>leveraging private sector innovation and government services </a:t>
            </a:r>
            <a:endParaRPr sz="1800" dirty="0">
              <a:solidFill>
                <a:schemeClr val="dk2"/>
              </a:solidFill>
            </a:endParaRPr>
          </a:p>
          <a:p>
            <a:pPr marL="457200" marR="0" lvl="0" indent="-342900" algn="l" rtl="0">
              <a:lnSpc>
                <a:spcPct val="130000"/>
              </a:lnSpc>
              <a:spcBef>
                <a:spcPts val="0"/>
              </a:spcBef>
              <a:spcAft>
                <a:spcPts val="0"/>
              </a:spcAft>
              <a:buClr>
                <a:schemeClr val="dk2"/>
              </a:buClr>
              <a:buSzPts val="1800"/>
              <a:buChar char="-"/>
            </a:pPr>
            <a:r>
              <a:rPr lang="en-US" sz="1800" i="0" u="none" strike="noStrike" cap="none" dirty="0">
                <a:solidFill>
                  <a:schemeClr val="dk2"/>
                </a:solidFill>
              </a:rPr>
              <a:t>centralizing best practices and expertise across six functional areas</a:t>
            </a:r>
            <a:endParaRPr sz="1800" i="0" u="none" strike="noStrike" cap="none" dirty="0">
              <a:solidFill>
                <a:schemeClr val="dk2"/>
              </a:solidFill>
            </a:endParaRPr>
          </a:p>
          <a:p>
            <a:pPr marL="457200" marR="0" lvl="0" indent="-342900" algn="l" rtl="0">
              <a:lnSpc>
                <a:spcPct val="130000"/>
              </a:lnSpc>
              <a:spcBef>
                <a:spcPts val="0"/>
              </a:spcBef>
              <a:spcAft>
                <a:spcPts val="0"/>
              </a:spcAft>
              <a:buClr>
                <a:schemeClr val="dk2"/>
              </a:buClr>
              <a:buSzPts val="1800"/>
              <a:buChar char="-"/>
            </a:pPr>
            <a:r>
              <a:rPr lang="en-US" sz="1800" dirty="0">
                <a:solidFill>
                  <a:schemeClr val="dk2"/>
                </a:solidFill>
              </a:rPr>
              <a:t>targeting </a:t>
            </a:r>
            <a:r>
              <a:rPr lang="en-US" sz="1800" i="0" u="none" strike="noStrike" cap="none" dirty="0">
                <a:solidFill>
                  <a:schemeClr val="dk2"/>
                </a:solidFill>
              </a:rPr>
              <a:t>holistic transformation.</a:t>
            </a:r>
            <a:endParaRPr sz="1800" i="0" u="none" strike="noStrike" cap="none" dirty="0">
              <a:solidFill>
                <a:schemeClr val="dk2"/>
              </a:solidFill>
            </a:endParaRPr>
          </a:p>
          <a:p>
            <a:pPr marL="0" marR="0" lvl="0" indent="0" algn="l" rtl="0">
              <a:lnSpc>
                <a:spcPct val="130000"/>
              </a:lnSpc>
              <a:spcBef>
                <a:spcPts val="0"/>
              </a:spcBef>
              <a:spcAft>
                <a:spcPts val="0"/>
              </a:spcAft>
              <a:buClr>
                <a:srgbClr val="000000"/>
              </a:buClr>
              <a:buSzPts val="1700"/>
              <a:buFont typeface="Arial"/>
              <a:buNone/>
            </a:pPr>
            <a:endParaRPr sz="1700" dirty="0">
              <a:solidFill>
                <a:schemeClr val="dk2"/>
              </a:solidFill>
              <a:latin typeface="Source Sans Pro"/>
              <a:ea typeface="Source Sans Pro"/>
              <a:cs typeface="Source Sans Pro"/>
              <a:sym typeface="Source Sans Pro"/>
            </a:endParaRPr>
          </a:p>
          <a:p>
            <a:pPr marL="0" marR="0" lvl="0" indent="0" algn="l" rtl="0">
              <a:lnSpc>
                <a:spcPct val="130000"/>
              </a:lnSpc>
              <a:spcBef>
                <a:spcPts val="0"/>
              </a:spcBef>
              <a:spcAft>
                <a:spcPts val="0"/>
              </a:spcAft>
              <a:buClr>
                <a:srgbClr val="000000"/>
              </a:buClr>
              <a:buSzPts val="1700"/>
              <a:buFont typeface="Arial"/>
              <a:buNone/>
            </a:pPr>
            <a:endParaRPr sz="1700" dirty="0">
              <a:solidFill>
                <a:schemeClr val="dk2"/>
              </a:solidFill>
              <a:latin typeface="Source Sans Pro"/>
              <a:ea typeface="Source Sans Pro"/>
              <a:cs typeface="Source Sans Pro"/>
              <a:sym typeface="Source Sans Pro"/>
            </a:endParaRPr>
          </a:p>
        </p:txBody>
      </p:sp>
      <p:grpSp>
        <p:nvGrpSpPr>
          <p:cNvPr id="251" name="Google Shape;251;p37">
            <a:extLst>
              <a:ext uri="{C183D7F6-B498-43B3-948B-1728B52AA6E4}">
                <adec:decorative xmlns:adec="http://schemas.microsoft.com/office/drawing/2017/decorative" val="1"/>
              </a:ext>
            </a:extLst>
          </p:cNvPr>
          <p:cNvGrpSpPr/>
          <p:nvPr/>
        </p:nvGrpSpPr>
        <p:grpSpPr>
          <a:xfrm>
            <a:off x="541271" y="722351"/>
            <a:ext cx="1091173" cy="77813"/>
            <a:chOff x="859327" y="785128"/>
            <a:chExt cx="818400" cy="58361"/>
          </a:xfrm>
        </p:grpSpPr>
        <p:sp>
          <p:nvSpPr>
            <p:cNvPr id="252" name="Google Shape;252;p37"/>
            <p:cNvSpPr/>
            <p:nvPr/>
          </p:nvSpPr>
          <p:spPr>
            <a:xfrm>
              <a:off x="859327" y="786189"/>
              <a:ext cx="409200" cy="57300"/>
            </a:xfrm>
            <a:prstGeom prst="rect">
              <a:avLst/>
            </a:prstGeom>
            <a:solidFill>
              <a:srgbClr val="046B9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3" name="Google Shape;253;p37"/>
            <p:cNvSpPr/>
            <p:nvPr/>
          </p:nvSpPr>
          <p:spPr>
            <a:xfrm>
              <a:off x="1268527" y="785128"/>
              <a:ext cx="409200" cy="57300"/>
            </a:xfrm>
            <a:prstGeom prst="rect">
              <a:avLst/>
            </a:prstGeom>
            <a:solidFill>
              <a:srgbClr val="6EB1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263" name="Google Shape;263;p37"/>
          <p:cNvSpPr txBox="1"/>
          <p:nvPr/>
        </p:nvSpPr>
        <p:spPr>
          <a:xfrm>
            <a:off x="10119579" y="1312009"/>
            <a:ext cx="2820900" cy="742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500"/>
              </a:spcAft>
              <a:buClr>
                <a:srgbClr val="000000"/>
              </a:buClr>
              <a:buSzPts val="1500"/>
              <a:buFont typeface="Arial"/>
              <a:buNone/>
            </a:pPr>
            <a:r>
              <a:rPr lang="en-US" sz="1500" b="1" i="0" u="none" strike="noStrike" cap="none">
                <a:solidFill>
                  <a:srgbClr val="FFFFFF"/>
                </a:solidFill>
                <a:latin typeface="Source Sans Pro"/>
                <a:ea typeface="Source Sans Pro"/>
                <a:cs typeface="Source Sans Pro"/>
                <a:sym typeface="Source Sans Pro"/>
              </a:rPr>
              <a:t>ARTIFICIAL INTELLIGENCE</a:t>
            </a:r>
            <a:endParaRPr sz="1900" b="1" i="0" u="none" strike="noStrike" cap="none">
              <a:solidFill>
                <a:srgbClr val="000000"/>
              </a:solidFill>
              <a:latin typeface="Source Sans Pro"/>
              <a:ea typeface="Source Sans Pro"/>
              <a:cs typeface="Source Sans Pro"/>
              <a:sym typeface="Source Sans Pro"/>
            </a:endParaRPr>
          </a:p>
        </p:txBody>
      </p:sp>
      <p:sp>
        <p:nvSpPr>
          <p:cNvPr id="259" name="Google Shape;259;p37"/>
          <p:cNvSpPr txBox="1"/>
          <p:nvPr/>
        </p:nvSpPr>
        <p:spPr>
          <a:xfrm>
            <a:off x="5349552" y="5153679"/>
            <a:ext cx="4122300" cy="708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500"/>
              </a:spcAft>
              <a:buClr>
                <a:srgbClr val="000000"/>
              </a:buClr>
              <a:buSzPts val="1500"/>
              <a:buFont typeface="Arial"/>
              <a:buNone/>
            </a:pPr>
            <a:r>
              <a:rPr lang="en-US" sz="1500" b="1" i="0" u="none" strike="noStrike" cap="none" dirty="0">
                <a:solidFill>
                  <a:srgbClr val="FFFFFF"/>
                </a:solidFill>
                <a:latin typeface="Source Sans Pro"/>
                <a:ea typeface="Source Sans Pro"/>
                <a:cs typeface="Source Sans Pro"/>
                <a:sym typeface="Source Sans Pro"/>
              </a:rPr>
              <a:t>DATA &amp; ANALYTICS</a:t>
            </a:r>
            <a:endParaRPr sz="1900" b="1" i="0" u="none" strike="noStrike" cap="none" dirty="0">
              <a:solidFill>
                <a:srgbClr val="000000"/>
              </a:solidFill>
              <a:latin typeface="Source Sans Pro"/>
              <a:ea typeface="Source Sans Pro"/>
              <a:cs typeface="Source Sans Pro"/>
              <a:sym typeface="Source Sans Pro"/>
            </a:endParaRPr>
          </a:p>
        </p:txBody>
      </p:sp>
      <p:sp>
        <p:nvSpPr>
          <p:cNvPr id="262" name="Google Shape;262;p37"/>
          <p:cNvSpPr txBox="1"/>
          <p:nvPr/>
        </p:nvSpPr>
        <p:spPr>
          <a:xfrm>
            <a:off x="4123437" y="6101910"/>
            <a:ext cx="3401100" cy="742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500"/>
              </a:spcAft>
              <a:buClr>
                <a:srgbClr val="000000"/>
              </a:buClr>
              <a:buSzPts val="1500"/>
              <a:buFont typeface="Arial"/>
              <a:buNone/>
            </a:pPr>
            <a:r>
              <a:rPr lang="en-US" sz="1500" b="1" i="0" u="none" strike="noStrike" cap="none">
                <a:solidFill>
                  <a:srgbClr val="FFFFFF"/>
                </a:solidFill>
                <a:latin typeface="Source Sans Pro"/>
                <a:ea typeface="Source Sans Pro"/>
                <a:cs typeface="Source Sans Pro"/>
                <a:sym typeface="Source Sans Pro"/>
              </a:rPr>
              <a:t>INFRASTRUCTURE OPTIMIZATION</a:t>
            </a:r>
            <a:endParaRPr sz="1900" b="1" i="0" u="none" strike="noStrike" cap="none">
              <a:solidFill>
                <a:srgbClr val="000000"/>
              </a:solidFill>
              <a:latin typeface="Source Sans Pro"/>
              <a:ea typeface="Source Sans Pro"/>
              <a:cs typeface="Source Sans Pro"/>
              <a:sym typeface="Source Sans Pro"/>
            </a:endParaRPr>
          </a:p>
        </p:txBody>
      </p:sp>
      <p:sp>
        <p:nvSpPr>
          <p:cNvPr id="248" name="Google Shape;248;p37"/>
          <p:cNvSpPr txBox="1">
            <a:spLocks noGrp="1"/>
          </p:cNvSpPr>
          <p:nvPr>
            <p:ph type="sldNum" idx="4294967295"/>
          </p:nvPr>
        </p:nvSpPr>
        <p:spPr>
          <a:xfrm>
            <a:off x="11461750" y="6332538"/>
            <a:ext cx="730250" cy="525462"/>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3</a:t>
            </a:fld>
            <a:endParaRPr/>
          </a:p>
        </p:txBody>
      </p:sp>
      <p:sp>
        <p:nvSpPr>
          <p:cNvPr id="254" name="Google Shape;254;p37">
            <a:extLst>
              <a:ext uri="{C183D7F6-B498-43B3-948B-1728B52AA6E4}">
                <adec:decorative xmlns:adec="http://schemas.microsoft.com/office/drawing/2017/decorative" val="1"/>
              </a:ext>
            </a:extLst>
          </p:cNvPr>
          <p:cNvSpPr/>
          <p:nvPr/>
        </p:nvSpPr>
        <p:spPr>
          <a:xfrm>
            <a:off x="4320228" y="4332517"/>
            <a:ext cx="1146900" cy="1146900"/>
          </a:xfrm>
          <a:prstGeom prst="ellipse">
            <a:avLst/>
          </a:prstGeom>
          <a:solidFill>
            <a:srgbClr val="FFFFFF"/>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Arial"/>
                <a:ea typeface="Arial"/>
                <a:cs typeface="Arial"/>
                <a:sym typeface="Arial"/>
              </a:rPr>
              <a:t> </a:t>
            </a:r>
            <a:endParaRPr sz="1900" b="0" i="0" u="none" strike="noStrike" cap="none">
              <a:solidFill>
                <a:srgbClr val="000000"/>
              </a:solidFill>
              <a:latin typeface="Arial"/>
              <a:ea typeface="Arial"/>
              <a:cs typeface="Arial"/>
              <a:sym typeface="Arial"/>
            </a:endParaRPr>
          </a:p>
        </p:txBody>
      </p:sp>
      <p:sp>
        <p:nvSpPr>
          <p:cNvPr id="261" name="Google Shape;261;p37">
            <a:extLst>
              <a:ext uri="{C183D7F6-B498-43B3-948B-1728B52AA6E4}">
                <adec:decorative xmlns:adec="http://schemas.microsoft.com/office/drawing/2017/decorative" val="1"/>
              </a:ext>
            </a:extLst>
          </p:cNvPr>
          <p:cNvSpPr/>
          <p:nvPr/>
        </p:nvSpPr>
        <p:spPr>
          <a:xfrm>
            <a:off x="5509610" y="3315427"/>
            <a:ext cx="1146900" cy="1146900"/>
          </a:xfrm>
          <a:prstGeom prst="ellipse">
            <a:avLst/>
          </a:prstGeom>
          <a:solidFill>
            <a:srgbClr val="FFFFFF"/>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Arial"/>
                <a:ea typeface="Arial"/>
                <a:cs typeface="Arial"/>
                <a:sym typeface="Arial"/>
              </a:rPr>
              <a:t> </a:t>
            </a:r>
            <a:endParaRPr sz="1900" b="0" i="0" u="none" strike="noStrike" cap="none">
              <a:solidFill>
                <a:srgbClr val="000000"/>
              </a:solidFill>
              <a:latin typeface="Arial"/>
              <a:ea typeface="Arial"/>
              <a:cs typeface="Arial"/>
              <a:sym typeface="Arial"/>
            </a:endParaRPr>
          </a:p>
        </p:txBody>
      </p:sp>
      <p:sp>
        <p:nvSpPr>
          <p:cNvPr id="247" name="Google Shape;247;p37">
            <a:extLst>
              <a:ext uri="{C183D7F6-B498-43B3-948B-1728B52AA6E4}">
                <adec:decorative xmlns:adec="http://schemas.microsoft.com/office/drawing/2017/decorative" val="1"/>
              </a:ext>
            </a:extLst>
          </p:cNvPr>
          <p:cNvSpPr/>
          <p:nvPr/>
        </p:nvSpPr>
        <p:spPr>
          <a:xfrm>
            <a:off x="1390051" y="-98168"/>
            <a:ext cx="11245639" cy="7634271"/>
          </a:xfrm>
          <a:custGeom>
            <a:avLst/>
            <a:gdLst/>
            <a:ahLst/>
            <a:cxnLst/>
            <a:rect l="l" t="t" r="r" b="b"/>
            <a:pathLst>
              <a:path w="8439504" h="5729284" extrusionOk="0">
                <a:moveTo>
                  <a:pt x="6997148" y="119269"/>
                </a:moveTo>
                <a:lnTo>
                  <a:pt x="8439504" y="0"/>
                </a:lnTo>
                <a:lnTo>
                  <a:pt x="8399748" y="5639832"/>
                </a:lnTo>
                <a:lnTo>
                  <a:pt x="0" y="5729284"/>
                </a:lnTo>
                <a:lnTo>
                  <a:pt x="6997148" y="119269"/>
                </a:lnTo>
                <a:close/>
              </a:path>
            </a:pathLst>
          </a:custGeom>
          <a:solidFill>
            <a:srgbClr val="046B9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5"/>
          <p:cNvSpPr txBox="1">
            <a:spLocks noGrp="1"/>
          </p:cNvSpPr>
          <p:nvPr>
            <p:ph type="title"/>
          </p:nvPr>
        </p:nvSpPr>
        <p:spPr>
          <a:xfrm>
            <a:off x="-75" y="375800"/>
            <a:ext cx="12263100" cy="8082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dirty="0"/>
              <a:t>5-Slide Story Guide</a:t>
            </a:r>
            <a:endParaRPr dirty="0"/>
          </a:p>
        </p:txBody>
      </p:sp>
      <p:graphicFrame>
        <p:nvGraphicFramePr>
          <p:cNvPr id="451" name="Google Shape;451;p65"/>
          <p:cNvGraphicFramePr/>
          <p:nvPr>
            <p:extLst>
              <p:ext uri="{D42A27DB-BD31-4B8C-83A1-F6EECF244321}">
                <p14:modId xmlns:p14="http://schemas.microsoft.com/office/powerpoint/2010/main" val="1102030085"/>
              </p:ext>
            </p:extLst>
          </p:nvPr>
        </p:nvGraphicFramePr>
        <p:xfrm>
          <a:off x="416475" y="2414650"/>
          <a:ext cx="11430000" cy="1867800"/>
        </p:xfrm>
        <a:graphic>
          <a:graphicData uri="http://schemas.openxmlformats.org/drawingml/2006/table">
            <a:tbl>
              <a:tblPr firstRow="1">
                <a:noFill/>
                <a:tableStyleId>{FD188122-8444-4922-8F58-5E4A09FC7EC7}</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1073000">
                <a:tc>
                  <a:txBody>
                    <a:bodyPr/>
                    <a:lstStyle/>
                    <a:p>
                      <a:pPr marL="0" lvl="0" indent="0" algn="ctr" rtl="0">
                        <a:spcBef>
                          <a:spcPts val="0"/>
                        </a:spcBef>
                        <a:spcAft>
                          <a:spcPts val="0"/>
                        </a:spcAft>
                        <a:buNone/>
                      </a:pPr>
                      <a:r>
                        <a:rPr lang="en-US" sz="2100"/>
                        <a:t>Slide 1</a:t>
                      </a:r>
                      <a:endParaRPr sz="2100"/>
                    </a:p>
                    <a:p>
                      <a:pPr marL="0" lvl="0" indent="0" algn="ctr" rtl="0">
                        <a:spcBef>
                          <a:spcPts val="0"/>
                        </a:spcBef>
                        <a:spcAft>
                          <a:spcPts val="0"/>
                        </a:spcAft>
                        <a:buNone/>
                      </a:pPr>
                      <a:r>
                        <a:rPr lang="en-US" sz="2100" b="1"/>
                        <a:t>The Situation</a:t>
                      </a:r>
                      <a:endParaRPr sz="2100" b="1"/>
                    </a:p>
                  </a:txBody>
                  <a:tcPr marL="91425" marR="91425" marT="91425" marB="91425"/>
                </a:tc>
                <a:tc>
                  <a:txBody>
                    <a:bodyPr/>
                    <a:lstStyle/>
                    <a:p>
                      <a:pPr marL="0" lvl="0" indent="0" algn="ctr" rtl="0">
                        <a:spcBef>
                          <a:spcPts val="0"/>
                        </a:spcBef>
                        <a:spcAft>
                          <a:spcPts val="0"/>
                        </a:spcAft>
                        <a:buNone/>
                      </a:pPr>
                      <a:r>
                        <a:rPr lang="en-US" sz="2100"/>
                        <a:t>Slide 2*</a:t>
                      </a:r>
                      <a:endParaRPr sz="2100"/>
                    </a:p>
                    <a:p>
                      <a:pPr marL="0" lvl="0" indent="0" algn="ctr" rtl="0">
                        <a:spcBef>
                          <a:spcPts val="0"/>
                        </a:spcBef>
                        <a:spcAft>
                          <a:spcPts val="0"/>
                        </a:spcAft>
                        <a:buNone/>
                      </a:pPr>
                      <a:r>
                        <a:rPr lang="en-US" sz="2100" b="1"/>
                        <a:t>The Struggle</a:t>
                      </a:r>
                      <a:endParaRPr sz="2100" b="1"/>
                    </a:p>
                  </a:txBody>
                  <a:tcPr marL="91425" marR="91425" marT="91425" marB="91425">
                    <a:solidFill>
                      <a:schemeClr val="lt2"/>
                    </a:solidFill>
                  </a:tcPr>
                </a:tc>
                <a:tc>
                  <a:txBody>
                    <a:bodyPr/>
                    <a:lstStyle/>
                    <a:p>
                      <a:pPr marL="0" lvl="0" indent="0" algn="ctr" rtl="0">
                        <a:spcBef>
                          <a:spcPts val="0"/>
                        </a:spcBef>
                        <a:spcAft>
                          <a:spcPts val="0"/>
                        </a:spcAft>
                        <a:buNone/>
                      </a:pPr>
                      <a:r>
                        <a:rPr lang="en-US" sz="2100"/>
                        <a:t>Slide 3</a:t>
                      </a:r>
                      <a:endParaRPr sz="2100"/>
                    </a:p>
                    <a:p>
                      <a:pPr marL="0" lvl="0" indent="0" algn="ctr" rtl="0">
                        <a:spcBef>
                          <a:spcPts val="0"/>
                        </a:spcBef>
                        <a:spcAft>
                          <a:spcPts val="0"/>
                        </a:spcAft>
                        <a:buNone/>
                      </a:pPr>
                      <a:r>
                        <a:rPr lang="en-US" sz="2100" b="1"/>
                        <a:t>Transformation</a:t>
                      </a:r>
                      <a:endParaRPr sz="2100" b="1"/>
                    </a:p>
                  </a:txBody>
                  <a:tcPr marL="91425" marR="91425" marT="91425" marB="91425"/>
                </a:tc>
                <a:tc>
                  <a:txBody>
                    <a:bodyPr/>
                    <a:lstStyle/>
                    <a:p>
                      <a:pPr marL="0" lvl="0" indent="0" algn="ctr" rtl="0">
                        <a:spcBef>
                          <a:spcPts val="0"/>
                        </a:spcBef>
                        <a:spcAft>
                          <a:spcPts val="0"/>
                        </a:spcAft>
                        <a:buNone/>
                      </a:pPr>
                      <a:r>
                        <a:rPr lang="en-US" sz="2100"/>
                        <a:t>Slide 4</a:t>
                      </a:r>
                      <a:endParaRPr sz="2100"/>
                    </a:p>
                    <a:p>
                      <a:pPr marL="0" lvl="0" indent="0" algn="ctr" rtl="0">
                        <a:spcBef>
                          <a:spcPts val="0"/>
                        </a:spcBef>
                        <a:spcAft>
                          <a:spcPts val="0"/>
                        </a:spcAft>
                        <a:buNone/>
                      </a:pPr>
                      <a:r>
                        <a:rPr lang="en-US" sz="2100" b="1"/>
                        <a:t>Progress</a:t>
                      </a:r>
                      <a:endParaRPr sz="2100" b="1"/>
                    </a:p>
                  </a:txBody>
                  <a:tcPr marL="91425" marR="91425" marT="91425" marB="91425"/>
                </a:tc>
                <a:tc>
                  <a:txBody>
                    <a:bodyPr/>
                    <a:lstStyle/>
                    <a:p>
                      <a:pPr marL="0" lvl="0" indent="0" algn="ctr" rtl="0">
                        <a:spcBef>
                          <a:spcPts val="0"/>
                        </a:spcBef>
                        <a:spcAft>
                          <a:spcPts val="0"/>
                        </a:spcAft>
                        <a:buNone/>
                      </a:pPr>
                      <a:r>
                        <a:rPr lang="en-US" sz="2100"/>
                        <a:t>Slide 5</a:t>
                      </a:r>
                      <a:endParaRPr sz="2100"/>
                    </a:p>
                    <a:p>
                      <a:pPr marL="0" lvl="0" indent="0" algn="ctr" rtl="0">
                        <a:spcBef>
                          <a:spcPts val="0"/>
                        </a:spcBef>
                        <a:spcAft>
                          <a:spcPts val="0"/>
                        </a:spcAft>
                        <a:buNone/>
                      </a:pPr>
                      <a:r>
                        <a:rPr lang="en-US" sz="2100" b="1"/>
                        <a:t>What’s Next</a:t>
                      </a:r>
                      <a:endParaRPr sz="2100" b="1"/>
                    </a:p>
                  </a:txBody>
                  <a:tcPr marL="91425" marR="91425" marT="91425" marB="91425"/>
                </a:tc>
                <a:extLst>
                  <a:ext uri="{0D108BD9-81ED-4DB2-BD59-A6C34878D82A}">
                    <a16:rowId xmlns:a16="http://schemas.microsoft.com/office/drawing/2014/main" val="10000"/>
                  </a:ext>
                </a:extLst>
              </a:tr>
              <a:tr h="794800">
                <a:tc>
                  <a:txBody>
                    <a:bodyPr/>
                    <a:lstStyle/>
                    <a:p>
                      <a:pPr marL="0" lvl="0" indent="0" algn="l" rtl="0">
                        <a:spcBef>
                          <a:spcPts val="0"/>
                        </a:spcBef>
                        <a:spcAft>
                          <a:spcPts val="0"/>
                        </a:spcAft>
                        <a:buNone/>
                      </a:pPr>
                      <a:r>
                        <a:rPr lang="en-US"/>
                        <a:t>Problem, challenge, need</a:t>
                      </a:r>
                      <a:endParaRPr/>
                    </a:p>
                    <a:p>
                      <a:pPr marL="0" lvl="0" indent="0" algn="l" rtl="0">
                        <a:spcBef>
                          <a:spcPts val="0"/>
                        </a:spcBef>
                        <a:spcAft>
                          <a:spcPts val="0"/>
                        </a:spcAft>
                        <a:buNone/>
                      </a:pPr>
                      <a:r>
                        <a:rPr lang="en-US"/>
                        <a:t>Likely consequences</a:t>
                      </a:r>
                      <a:endParaRPr/>
                    </a:p>
                  </a:txBody>
                  <a:tcPr marL="91425" marR="91425" marT="91425" marB="91425"/>
                </a:tc>
                <a:tc>
                  <a:txBody>
                    <a:bodyPr/>
                    <a:lstStyle/>
                    <a:p>
                      <a:pPr marL="0" lvl="0" indent="0" algn="l" rtl="0">
                        <a:spcBef>
                          <a:spcPts val="0"/>
                        </a:spcBef>
                        <a:spcAft>
                          <a:spcPts val="0"/>
                        </a:spcAft>
                        <a:buNone/>
                      </a:pPr>
                      <a:r>
                        <a:rPr lang="en-US"/>
                        <a:t>Partial or failed solutions</a:t>
                      </a:r>
                      <a:endParaRPr/>
                    </a:p>
                    <a:p>
                      <a:pPr marL="0" lvl="0" indent="0" algn="l" rtl="0">
                        <a:spcBef>
                          <a:spcPts val="0"/>
                        </a:spcBef>
                        <a:spcAft>
                          <a:spcPts val="0"/>
                        </a:spcAft>
                        <a:buNone/>
                      </a:pPr>
                      <a:r>
                        <a:rPr lang="en-US"/>
                        <a:t>Unforeseen challenges</a:t>
                      </a:r>
                      <a:endParaRPr/>
                    </a:p>
                  </a:txBody>
                  <a:tcPr marL="91425" marR="91425" marT="91425" marB="91425">
                    <a:solidFill>
                      <a:schemeClr val="lt2"/>
                    </a:solidFill>
                  </a:tcPr>
                </a:tc>
                <a:tc>
                  <a:txBody>
                    <a:bodyPr/>
                    <a:lstStyle/>
                    <a:p>
                      <a:pPr marL="0" lvl="0" indent="0" algn="l" rtl="0">
                        <a:spcBef>
                          <a:spcPts val="0"/>
                        </a:spcBef>
                        <a:spcAft>
                          <a:spcPts val="0"/>
                        </a:spcAft>
                        <a:buNone/>
                      </a:pPr>
                      <a:r>
                        <a:rPr lang="en-US"/>
                        <a:t>Aha moment, lucky break</a:t>
                      </a:r>
                      <a:endParaRPr/>
                    </a:p>
                    <a:p>
                      <a:pPr marL="0" lvl="0" indent="0" algn="l" rtl="0">
                        <a:spcBef>
                          <a:spcPts val="0"/>
                        </a:spcBef>
                        <a:spcAft>
                          <a:spcPts val="0"/>
                        </a:spcAft>
                        <a:buNone/>
                      </a:pPr>
                      <a:r>
                        <a:rPr lang="en-US"/>
                        <a:t>Hard work paying off</a:t>
                      </a:r>
                      <a:endParaRPr/>
                    </a:p>
                  </a:txBody>
                  <a:tcPr marL="91425" marR="91425" marT="91425" marB="91425"/>
                </a:tc>
                <a:tc>
                  <a:txBody>
                    <a:bodyPr/>
                    <a:lstStyle/>
                    <a:p>
                      <a:pPr marL="0" lvl="0" indent="0" algn="l" rtl="0">
                        <a:spcBef>
                          <a:spcPts val="0"/>
                        </a:spcBef>
                        <a:spcAft>
                          <a:spcPts val="0"/>
                        </a:spcAft>
                        <a:buNone/>
                      </a:pPr>
                      <a:r>
                        <a:rPr lang="en-US"/>
                        <a:t>New course of action</a:t>
                      </a:r>
                      <a:endParaRPr/>
                    </a:p>
                    <a:p>
                      <a:pPr marL="0" lvl="0" indent="0" algn="l" rtl="0">
                        <a:spcBef>
                          <a:spcPts val="0"/>
                        </a:spcBef>
                        <a:spcAft>
                          <a:spcPts val="0"/>
                        </a:spcAft>
                        <a:buNone/>
                      </a:pPr>
                      <a:r>
                        <a:rPr lang="en-US"/>
                        <a:t>Things falling into place</a:t>
                      </a:r>
                      <a:endParaRPr/>
                    </a:p>
                  </a:txBody>
                  <a:tcPr marL="91425" marR="91425" marT="91425" marB="91425"/>
                </a:tc>
                <a:tc>
                  <a:txBody>
                    <a:bodyPr/>
                    <a:lstStyle/>
                    <a:p>
                      <a:pPr marL="0" lvl="0" indent="0" algn="l" rtl="0">
                        <a:spcBef>
                          <a:spcPts val="0"/>
                        </a:spcBef>
                        <a:spcAft>
                          <a:spcPts val="0"/>
                        </a:spcAft>
                        <a:buNone/>
                      </a:pPr>
                      <a:r>
                        <a:rPr lang="en-US" dirty="0"/>
                        <a:t>Projected benefits</a:t>
                      </a:r>
                      <a:endParaRPr dirty="0"/>
                    </a:p>
                    <a:p>
                      <a:pPr marL="0" lvl="0" indent="0" algn="l" rtl="0">
                        <a:spcBef>
                          <a:spcPts val="0"/>
                        </a:spcBef>
                        <a:spcAft>
                          <a:spcPts val="0"/>
                        </a:spcAft>
                        <a:buNone/>
                      </a:pPr>
                      <a:r>
                        <a:rPr lang="en-US" dirty="0"/>
                        <a:t>Call to action</a:t>
                      </a:r>
                      <a:endParaRPr dirty="0"/>
                    </a:p>
                  </a:txBody>
                  <a:tcPr marL="91425" marR="91425" marT="91425" marB="91425"/>
                </a:tc>
                <a:extLst>
                  <a:ext uri="{0D108BD9-81ED-4DB2-BD59-A6C34878D82A}">
                    <a16:rowId xmlns:a16="http://schemas.microsoft.com/office/drawing/2014/main" val="10001"/>
                  </a:ext>
                </a:extLst>
              </a:tr>
            </a:tbl>
          </a:graphicData>
        </a:graphic>
      </p:graphicFrame>
      <p:sp>
        <p:nvSpPr>
          <p:cNvPr id="452" name="Google Shape;452;p65"/>
          <p:cNvSpPr txBox="1"/>
          <p:nvPr/>
        </p:nvSpPr>
        <p:spPr>
          <a:xfrm>
            <a:off x="416475" y="4282450"/>
            <a:ext cx="1015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Helvetica Neue"/>
                <a:ea typeface="Helvetica Neue"/>
                <a:cs typeface="Helvetica Neue"/>
                <a:sym typeface="Helvetica Neue"/>
              </a:rPr>
              <a:t>*OK to use more than one slide on The Struggle</a:t>
            </a:r>
            <a:endParaRPr>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xfrm>
            <a:off x="2174025" y="2352450"/>
            <a:ext cx="7907400" cy="2211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a:t>Which story template are you</a:t>
            </a:r>
            <a:endParaRPr/>
          </a:p>
          <a:p>
            <a:pPr marL="0" lvl="0" indent="0" algn="ctr" rtl="0">
              <a:spcBef>
                <a:spcPts val="0"/>
              </a:spcBef>
              <a:spcAft>
                <a:spcPts val="0"/>
              </a:spcAft>
              <a:buNone/>
            </a:pPr>
            <a:r>
              <a:rPr lang="en-US"/>
              <a:t>most likely to for your high-stakes story?</a:t>
            </a:r>
            <a:endParaRPr sz="3955"/>
          </a:p>
        </p:txBody>
      </p:sp>
      <p:sp>
        <p:nvSpPr>
          <p:cNvPr id="458" name="Google Shape;458;p66"/>
          <p:cNvSpPr txBox="1">
            <a:spLocks noGrp="1"/>
          </p:cNvSpPr>
          <p:nvPr>
            <p:ph type="subTitle" idx="1"/>
          </p:nvPr>
        </p:nvSpPr>
        <p:spPr>
          <a:xfrm>
            <a:off x="3025100" y="826675"/>
            <a:ext cx="6264300" cy="424800"/>
          </a:xfrm>
          <a:prstGeom prst="rect">
            <a:avLst/>
          </a:prstGeom>
        </p:spPr>
        <p:txBody>
          <a:bodyPr spcFirstLastPara="1" wrap="square" lIns="91425" tIns="45700" rIns="91425" bIns="45700" anchor="ctr" anchorCtr="0">
            <a:spAutoFit/>
          </a:bodyPr>
          <a:lstStyle/>
          <a:p>
            <a:pPr marL="0" lvl="0" indent="0" algn="ctr" rtl="0">
              <a:spcBef>
                <a:spcPts val="1000"/>
              </a:spcBef>
              <a:spcAft>
                <a:spcPts val="0"/>
              </a:spcAft>
              <a:buNone/>
            </a:pPr>
            <a:r>
              <a:rPr lang="en-US"/>
              <a:t>CHAT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title"/>
          </p:nvPr>
        </p:nvSpPr>
        <p:spPr>
          <a:xfrm>
            <a:off x="1578050" y="731700"/>
            <a:ext cx="8774100" cy="1124100"/>
          </a:xfrm>
          <a:prstGeom prst="rect">
            <a:avLst/>
          </a:prstGeom>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4800" dirty="0">
                <a:solidFill>
                  <a:schemeClr val="accent6"/>
                </a:solidFill>
                <a:latin typeface="Source Sans Pro"/>
                <a:ea typeface="Source Sans Pro"/>
                <a:cs typeface="Source Sans Pro"/>
                <a:sym typeface="Source Sans Pro"/>
              </a:rPr>
              <a:t>RECAP</a:t>
            </a:r>
            <a:endParaRPr sz="4800" dirty="0">
              <a:solidFill>
                <a:schemeClr val="accent6"/>
              </a:solidFill>
              <a:latin typeface="Source Sans Pro"/>
              <a:ea typeface="Source Sans Pro"/>
              <a:cs typeface="Source Sans Pro"/>
              <a:sym typeface="Source Sans Pro"/>
            </a:endParaRPr>
          </a:p>
          <a:p>
            <a:pPr marL="0" lvl="0" indent="0" algn="l" rtl="0">
              <a:lnSpc>
                <a:spcPct val="100000"/>
              </a:lnSpc>
              <a:spcBef>
                <a:spcPts val="1000"/>
              </a:spcBef>
              <a:spcAft>
                <a:spcPts val="0"/>
              </a:spcAft>
              <a:buNone/>
            </a:pPr>
            <a:r>
              <a:rPr lang="en-US" sz="4800" dirty="0">
                <a:latin typeface="Source Sans Pro"/>
                <a:ea typeface="Source Sans Pro"/>
                <a:cs typeface="Source Sans Pro"/>
                <a:sym typeface="Source Sans Pro"/>
              </a:rPr>
              <a:t>How to Assemble</a:t>
            </a:r>
            <a:r>
              <a:rPr lang="en-US" sz="4800" dirty="0">
                <a:solidFill>
                  <a:srgbClr val="1C304A"/>
                </a:solidFill>
                <a:latin typeface="Source Sans Pro"/>
                <a:ea typeface="Source Sans Pro"/>
                <a:cs typeface="Source Sans Pro"/>
                <a:sym typeface="Source Sans Pro"/>
              </a:rPr>
              <a:t> a Delicious Story</a:t>
            </a:r>
            <a:endParaRPr sz="4800" dirty="0">
              <a:solidFill>
                <a:srgbClr val="1C304A"/>
              </a:solidFill>
              <a:latin typeface="Source Sans Pro"/>
              <a:ea typeface="Source Sans Pro"/>
              <a:cs typeface="Source Sans Pro"/>
              <a:sym typeface="Source Sans Pro"/>
            </a:endParaRPr>
          </a:p>
          <a:p>
            <a:pPr marL="0" lvl="0" indent="0" algn="l" rtl="0">
              <a:spcBef>
                <a:spcPts val="1000"/>
              </a:spcBef>
              <a:spcAft>
                <a:spcPts val="0"/>
              </a:spcAft>
              <a:buNone/>
            </a:pPr>
            <a:endParaRPr dirty="0"/>
          </a:p>
        </p:txBody>
      </p:sp>
      <p:sp>
        <p:nvSpPr>
          <p:cNvPr id="464" name="Google Shape;464;p67"/>
          <p:cNvSpPr txBox="1">
            <a:spLocks noGrp="1"/>
          </p:cNvSpPr>
          <p:nvPr>
            <p:ph type="body" idx="1"/>
          </p:nvPr>
        </p:nvSpPr>
        <p:spPr>
          <a:xfrm>
            <a:off x="1578050" y="2691300"/>
            <a:ext cx="10146000" cy="3367800"/>
          </a:xfrm>
          <a:prstGeom prst="rect">
            <a:avLst/>
          </a:prstGeom>
        </p:spPr>
        <p:txBody>
          <a:bodyPr spcFirstLastPara="1" wrap="square" lIns="91425" tIns="45700" rIns="91425" bIns="45700" anchor="t" anchorCtr="0">
            <a:normAutofit fontScale="92500"/>
          </a:bodyPr>
          <a:lstStyle/>
          <a:p>
            <a:pPr marL="0" lvl="0" indent="0" algn="l" rtl="0">
              <a:lnSpc>
                <a:spcPct val="70000"/>
              </a:lnSpc>
              <a:spcBef>
                <a:spcPts val="1000"/>
              </a:spcBef>
              <a:spcAft>
                <a:spcPts val="0"/>
              </a:spcAft>
              <a:buClr>
                <a:schemeClr val="dk1"/>
              </a:buClr>
              <a:buSzPts val="1100"/>
              <a:buFont typeface="Arial"/>
              <a:buNone/>
            </a:pPr>
            <a:r>
              <a:rPr lang="en-US" sz="3300">
                <a:latin typeface="Helvetica"/>
                <a:ea typeface="Helvetica"/>
                <a:cs typeface="Helvetica"/>
                <a:sym typeface="Helvetica"/>
              </a:rPr>
              <a:t>Start with PAM (and other tools)</a:t>
            </a:r>
            <a:endParaRPr sz="3300">
              <a:latin typeface="Helvetica"/>
              <a:ea typeface="Helvetica"/>
              <a:cs typeface="Helvetica"/>
              <a:sym typeface="Helvetica"/>
            </a:endParaRPr>
          </a:p>
          <a:p>
            <a:pPr marL="457200" lvl="0" indent="0" algn="l" rtl="0">
              <a:lnSpc>
                <a:spcPct val="70000"/>
              </a:lnSpc>
              <a:spcBef>
                <a:spcPts val="3400"/>
              </a:spcBef>
              <a:spcAft>
                <a:spcPts val="0"/>
              </a:spcAft>
              <a:buClr>
                <a:schemeClr val="dk1"/>
              </a:buClr>
              <a:buSzPts val="1100"/>
              <a:buFont typeface="Arial"/>
              <a:buNone/>
            </a:pPr>
            <a:r>
              <a:rPr lang="en-US" sz="2980" b="1">
                <a:latin typeface="Helvetica"/>
                <a:ea typeface="Helvetica"/>
                <a:cs typeface="Helvetica"/>
                <a:sym typeface="Helvetica"/>
              </a:rPr>
              <a:t>P</a:t>
            </a:r>
            <a:r>
              <a:rPr lang="en-US" sz="2980">
                <a:latin typeface="Helvetica"/>
                <a:ea typeface="Helvetica"/>
                <a:cs typeface="Helvetica"/>
                <a:sym typeface="Helvetica"/>
              </a:rPr>
              <a:t>urpose + </a:t>
            </a:r>
            <a:r>
              <a:rPr lang="en-US" sz="2980" b="1">
                <a:latin typeface="Helvetica"/>
                <a:ea typeface="Helvetica"/>
                <a:cs typeface="Helvetica"/>
                <a:sym typeface="Helvetica"/>
              </a:rPr>
              <a:t>A</a:t>
            </a:r>
            <a:r>
              <a:rPr lang="en-US" sz="2980">
                <a:latin typeface="Helvetica"/>
                <a:ea typeface="Helvetica"/>
                <a:cs typeface="Helvetica"/>
                <a:sym typeface="Helvetica"/>
              </a:rPr>
              <a:t>udience + </a:t>
            </a:r>
            <a:r>
              <a:rPr lang="en-US" sz="2980" b="1">
                <a:latin typeface="Helvetica"/>
                <a:ea typeface="Helvetica"/>
                <a:cs typeface="Helvetica"/>
                <a:sym typeface="Helvetica"/>
              </a:rPr>
              <a:t>M</a:t>
            </a:r>
            <a:r>
              <a:rPr lang="en-US" sz="2980">
                <a:latin typeface="Helvetica"/>
                <a:ea typeface="Helvetica"/>
                <a:cs typeface="Helvetica"/>
                <a:sym typeface="Helvetica"/>
              </a:rPr>
              <a:t>essage (storytelling parameters)</a:t>
            </a:r>
            <a:endParaRPr sz="2980">
              <a:latin typeface="Helvetica"/>
              <a:ea typeface="Helvetica"/>
              <a:cs typeface="Helvetica"/>
              <a:sym typeface="Helvetica"/>
            </a:endParaRPr>
          </a:p>
          <a:p>
            <a:pPr marL="0" lvl="0" indent="0" algn="l" rtl="0">
              <a:lnSpc>
                <a:spcPct val="70000"/>
              </a:lnSpc>
              <a:spcBef>
                <a:spcPts val="3400"/>
              </a:spcBef>
              <a:spcAft>
                <a:spcPts val="0"/>
              </a:spcAft>
              <a:buClr>
                <a:schemeClr val="dk1"/>
              </a:buClr>
              <a:buSzPts val="1100"/>
              <a:buFont typeface="Arial"/>
              <a:buNone/>
            </a:pPr>
            <a:r>
              <a:rPr lang="en-US" sz="3300">
                <a:latin typeface="Helvetica"/>
                <a:ea typeface="Helvetica"/>
                <a:cs typeface="Helvetica"/>
                <a:sym typeface="Helvetica"/>
              </a:rPr>
              <a:t>Follow a recipe or reliable techniques</a:t>
            </a:r>
            <a:endParaRPr sz="2700">
              <a:latin typeface="Helvetica"/>
              <a:ea typeface="Helvetica"/>
              <a:cs typeface="Helvetica"/>
              <a:sym typeface="Helvetica"/>
            </a:endParaRPr>
          </a:p>
          <a:p>
            <a:pPr marL="0" lvl="0" indent="457200" algn="l" rtl="0">
              <a:lnSpc>
                <a:spcPct val="70000"/>
              </a:lnSpc>
              <a:spcBef>
                <a:spcPts val="3400"/>
              </a:spcBef>
              <a:spcAft>
                <a:spcPts val="3400"/>
              </a:spcAft>
              <a:buClr>
                <a:schemeClr val="dk1"/>
              </a:buClr>
              <a:buSzPts val="1100"/>
              <a:buFont typeface="Arial"/>
              <a:buNone/>
            </a:pPr>
            <a:r>
              <a:rPr lang="en-US" sz="3020">
                <a:latin typeface="Helvetica"/>
                <a:ea typeface="Helvetica"/>
                <a:cs typeface="Helvetica"/>
                <a:sym typeface="Helvetica"/>
              </a:rPr>
              <a:t>Assemble the 3 key ingredients (story content)</a:t>
            </a:r>
            <a:endParaRPr sz="2200"/>
          </a:p>
        </p:txBody>
      </p:sp>
      <p:cxnSp>
        <p:nvCxnSpPr>
          <p:cNvPr id="465" name="Google Shape;465;p67">
            <a:extLst>
              <a:ext uri="{C183D7F6-B498-43B3-948B-1728B52AA6E4}">
                <adec:decorative xmlns:adec="http://schemas.microsoft.com/office/drawing/2017/decorative" val="1"/>
              </a:ext>
            </a:extLst>
          </p:cNvPr>
          <p:cNvCxnSpPr/>
          <p:nvPr/>
        </p:nvCxnSpPr>
        <p:spPr>
          <a:xfrm>
            <a:off x="1706100" y="2395975"/>
            <a:ext cx="5561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8"/>
          <p:cNvSpPr txBox="1">
            <a:spLocks noGrp="1"/>
          </p:cNvSpPr>
          <p:nvPr>
            <p:ph type="title"/>
          </p:nvPr>
        </p:nvSpPr>
        <p:spPr>
          <a:xfrm>
            <a:off x="1578050" y="731700"/>
            <a:ext cx="8774100" cy="1124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t>Review of Today’s Workshop</a:t>
            </a:r>
            <a:endParaRPr dirty="0"/>
          </a:p>
        </p:txBody>
      </p:sp>
      <p:sp>
        <p:nvSpPr>
          <p:cNvPr id="471" name="Google Shape;471;p68"/>
          <p:cNvSpPr txBox="1">
            <a:spLocks noGrp="1"/>
          </p:cNvSpPr>
          <p:nvPr>
            <p:ph type="body" idx="1"/>
          </p:nvPr>
        </p:nvSpPr>
        <p:spPr>
          <a:xfrm>
            <a:off x="1578050" y="1932000"/>
            <a:ext cx="10515600" cy="4351200"/>
          </a:xfrm>
          <a:prstGeom prst="rect">
            <a:avLst/>
          </a:prstGeom>
        </p:spPr>
        <p:txBody>
          <a:bodyPr spcFirstLastPara="1" wrap="square" lIns="91425" tIns="45700" rIns="91425" bIns="45700" anchor="t" anchorCtr="0">
            <a:normAutofit fontScale="77500" lnSpcReduction="20000"/>
          </a:bodyPr>
          <a:lstStyle/>
          <a:p>
            <a:pPr marL="457200" lvl="0" indent="-390525" algn="l" rtl="0">
              <a:spcBef>
                <a:spcPts val="1000"/>
              </a:spcBef>
              <a:spcAft>
                <a:spcPts val="0"/>
              </a:spcAft>
              <a:buSzPct val="100000"/>
              <a:buFont typeface="Source Sans Pro"/>
              <a:buAutoNum type="arabicPeriod"/>
            </a:pPr>
            <a:r>
              <a:rPr lang="en-US" sz="3000" b="1">
                <a:latin typeface="Source Sans Pro"/>
                <a:ea typeface="Source Sans Pro"/>
                <a:cs typeface="Source Sans Pro"/>
                <a:sym typeface="Source Sans Pro"/>
              </a:rPr>
              <a:t>Innovation Adoption at the Centers of Excellence + New COP!</a:t>
            </a:r>
            <a:endParaRPr sz="3000" b="1">
              <a:latin typeface="Source Sans Pro"/>
              <a:ea typeface="Source Sans Pro"/>
              <a:cs typeface="Source Sans Pro"/>
              <a:sym typeface="Source Sans Pro"/>
            </a:endParaRPr>
          </a:p>
          <a:p>
            <a:pPr marL="457200" lvl="0" indent="-390525" algn="l" rtl="0">
              <a:lnSpc>
                <a:spcPct val="115000"/>
              </a:lnSpc>
              <a:spcBef>
                <a:spcPts val="2000"/>
              </a:spcBef>
              <a:spcAft>
                <a:spcPts val="0"/>
              </a:spcAft>
              <a:buSzPct val="100000"/>
              <a:buFont typeface="Source Sans Pro"/>
              <a:buAutoNum type="arabicPeriod"/>
            </a:pPr>
            <a:r>
              <a:rPr lang="en-US" sz="3000" b="1">
                <a:solidFill>
                  <a:srgbClr val="1C304A"/>
                </a:solidFill>
                <a:latin typeface="Source Sans Pro"/>
                <a:ea typeface="Source Sans Pro"/>
                <a:cs typeface="Source Sans Pro"/>
                <a:sym typeface="Source Sans Pro"/>
              </a:rPr>
              <a:t>What a Story Is &amp; Why Storytelling Works</a:t>
            </a:r>
            <a:endParaRPr sz="3000" b="1">
              <a:solidFill>
                <a:srgbClr val="1C304A"/>
              </a:solidFill>
              <a:latin typeface="Source Sans Pro"/>
              <a:ea typeface="Source Sans Pro"/>
              <a:cs typeface="Source Sans Pro"/>
              <a:sym typeface="Source Sans Pro"/>
            </a:endParaRPr>
          </a:p>
          <a:p>
            <a:pPr marL="457200" lvl="0" indent="-390525" algn="l" rtl="0">
              <a:lnSpc>
                <a:spcPct val="115000"/>
              </a:lnSpc>
              <a:spcBef>
                <a:spcPts val="2000"/>
              </a:spcBef>
              <a:spcAft>
                <a:spcPts val="0"/>
              </a:spcAft>
              <a:buClr>
                <a:srgbClr val="1C304A"/>
              </a:buClr>
              <a:buSzPct val="100000"/>
              <a:buFont typeface="Source Sans Pro"/>
              <a:buAutoNum type="arabicPeriod"/>
            </a:pPr>
            <a:r>
              <a:rPr lang="en-US" sz="3000" b="1">
                <a:solidFill>
                  <a:srgbClr val="1C304A"/>
                </a:solidFill>
                <a:latin typeface="Source Sans Pro"/>
                <a:ea typeface="Source Sans Pro"/>
                <a:cs typeface="Source Sans Pro"/>
                <a:sym typeface="Source Sans Pro"/>
              </a:rPr>
              <a:t>Ingredients of a Story</a:t>
            </a:r>
            <a:endParaRPr sz="3000" b="1">
              <a:solidFill>
                <a:srgbClr val="1C304A"/>
              </a:solidFill>
              <a:latin typeface="Source Sans Pro"/>
              <a:ea typeface="Source Sans Pro"/>
              <a:cs typeface="Source Sans Pro"/>
              <a:sym typeface="Source Sans Pro"/>
            </a:endParaRPr>
          </a:p>
          <a:p>
            <a:pPr marL="457200" lvl="0" indent="-390525" algn="l" rtl="0">
              <a:lnSpc>
                <a:spcPct val="115000"/>
              </a:lnSpc>
              <a:spcBef>
                <a:spcPts val="2000"/>
              </a:spcBef>
              <a:spcAft>
                <a:spcPts val="0"/>
              </a:spcAft>
              <a:buClr>
                <a:srgbClr val="1C304A"/>
              </a:buClr>
              <a:buSzPct val="100000"/>
              <a:buFont typeface="Source Sans Pro"/>
              <a:buAutoNum type="arabicPeriod"/>
            </a:pPr>
            <a:r>
              <a:rPr lang="en-US" sz="3000" b="1">
                <a:solidFill>
                  <a:srgbClr val="1C304A"/>
                </a:solidFill>
                <a:latin typeface="Source Sans Pro"/>
                <a:ea typeface="Source Sans Pro"/>
                <a:cs typeface="Source Sans Pro"/>
                <a:sym typeface="Source Sans Pro"/>
              </a:rPr>
              <a:t>How to </a:t>
            </a:r>
            <a:r>
              <a:rPr lang="en-US" sz="3000" b="1">
                <a:latin typeface="Source Sans Pro"/>
                <a:ea typeface="Source Sans Pro"/>
                <a:cs typeface="Source Sans Pro"/>
                <a:sym typeface="Source Sans Pro"/>
              </a:rPr>
              <a:t>Assemble </a:t>
            </a:r>
            <a:r>
              <a:rPr lang="en-US" sz="3000" b="1">
                <a:solidFill>
                  <a:srgbClr val="1C304A"/>
                </a:solidFill>
                <a:latin typeface="Source Sans Pro"/>
                <a:ea typeface="Source Sans Pro"/>
                <a:cs typeface="Source Sans Pro"/>
                <a:sym typeface="Source Sans Pro"/>
              </a:rPr>
              <a:t>a Story</a:t>
            </a:r>
            <a:endParaRPr sz="3000" b="1">
              <a:solidFill>
                <a:srgbClr val="1C304A"/>
              </a:solidFill>
              <a:latin typeface="Source Sans Pro"/>
              <a:ea typeface="Source Sans Pro"/>
              <a:cs typeface="Source Sans Pro"/>
              <a:sym typeface="Source Sans Pro"/>
            </a:endParaRPr>
          </a:p>
          <a:p>
            <a:pPr marL="0" lvl="0" indent="0" algn="l" rtl="0">
              <a:lnSpc>
                <a:spcPct val="115000"/>
              </a:lnSpc>
              <a:spcBef>
                <a:spcPts val="2000"/>
              </a:spcBef>
              <a:spcAft>
                <a:spcPts val="0"/>
              </a:spcAft>
              <a:buNone/>
            </a:pPr>
            <a:endParaRPr sz="3000" b="1">
              <a:latin typeface="Source Sans Pro"/>
              <a:ea typeface="Source Sans Pro"/>
              <a:cs typeface="Source Sans Pro"/>
              <a:sym typeface="Source Sans Pro"/>
            </a:endParaRPr>
          </a:p>
          <a:p>
            <a:pPr marL="0" lvl="0" indent="0" algn="l" rtl="0">
              <a:lnSpc>
                <a:spcPct val="115000"/>
              </a:lnSpc>
              <a:spcBef>
                <a:spcPts val="2000"/>
              </a:spcBef>
              <a:spcAft>
                <a:spcPts val="1000"/>
              </a:spcAft>
              <a:buNone/>
            </a:pPr>
            <a:r>
              <a:rPr lang="en-US" sz="3000">
                <a:latin typeface="Source Sans Pro"/>
                <a:ea typeface="Source Sans Pro"/>
                <a:cs typeface="Source Sans Pro"/>
                <a:sym typeface="Source Sans Pro"/>
              </a:rPr>
              <a:t>Objective: Achieve a working knowledge of story, story ingredients, and story construction to underpin successful use of story templates on your own</a:t>
            </a:r>
            <a:endParaRPr sz="3000">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9"/>
          <p:cNvSpPr txBox="1">
            <a:spLocks noGrp="1"/>
          </p:cNvSpPr>
          <p:nvPr>
            <p:ph type="title"/>
          </p:nvPr>
        </p:nvSpPr>
        <p:spPr>
          <a:xfrm>
            <a:off x="831850" y="1404946"/>
            <a:ext cx="10515600" cy="1878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Thank you </a:t>
            </a:r>
            <a:endParaRPr/>
          </a:p>
        </p:txBody>
      </p:sp>
      <p:sp>
        <p:nvSpPr>
          <p:cNvPr id="477" name="Google Shape;477;p69"/>
          <p:cNvSpPr txBox="1"/>
          <p:nvPr/>
        </p:nvSpPr>
        <p:spPr>
          <a:xfrm>
            <a:off x="3215626" y="3577022"/>
            <a:ext cx="5732100" cy="25233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chemeClr val="lt1"/>
              </a:buClr>
              <a:buSzPts val="2100"/>
              <a:buFont typeface="Arial"/>
              <a:buNone/>
            </a:pPr>
            <a:r>
              <a:rPr lang="en-US" sz="2300" b="1">
                <a:solidFill>
                  <a:schemeClr val="lt1"/>
                </a:solidFill>
                <a:latin typeface="Helvetica Neue"/>
                <a:ea typeface="Helvetica Neue"/>
                <a:cs typeface="Helvetica Neue"/>
                <a:sym typeface="Helvetica Neue"/>
              </a:rPr>
              <a:t>Bethany Blakey</a:t>
            </a:r>
            <a:endParaRPr sz="2000" b="1" i="0" u="none" strike="noStrike" cap="none">
              <a:solidFill>
                <a:schemeClr val="dk1"/>
              </a:solidFill>
              <a:latin typeface="Helvetica Neue"/>
              <a:ea typeface="Helvetica Neue"/>
              <a:cs typeface="Helvetica Neue"/>
              <a:sym typeface="Helvetica Neue"/>
            </a:endParaRPr>
          </a:p>
          <a:p>
            <a:pPr marL="0" marR="0" lvl="0" indent="0" algn="ctr" rtl="0">
              <a:lnSpc>
                <a:spcPct val="110000"/>
              </a:lnSpc>
              <a:spcBef>
                <a:spcPts val="500"/>
              </a:spcBef>
              <a:spcAft>
                <a:spcPts val="0"/>
              </a:spcAft>
              <a:buClr>
                <a:srgbClr val="B4E6FF"/>
              </a:buClr>
              <a:buSzPts val="1300"/>
              <a:buFont typeface="Arial"/>
              <a:buNone/>
            </a:pPr>
            <a:r>
              <a:rPr lang="en-US" sz="1900" b="1">
                <a:solidFill>
                  <a:srgbClr val="B4E6FF"/>
                </a:solidFill>
                <a:latin typeface="Helvetica Neue"/>
                <a:ea typeface="Helvetica Neue"/>
                <a:cs typeface="Helvetica Neue"/>
                <a:sym typeface="Helvetica Neue"/>
              </a:rPr>
              <a:t>Director of Innovation Adoption</a:t>
            </a:r>
            <a:endParaRPr sz="2100" b="1" i="0" u="none" strike="noStrike" cap="none">
              <a:solidFill>
                <a:schemeClr val="dk1"/>
              </a:solidFill>
              <a:latin typeface="Helvetica Neue"/>
              <a:ea typeface="Helvetica Neue"/>
              <a:cs typeface="Helvetica Neue"/>
              <a:sym typeface="Helvetica Neue"/>
            </a:endParaRPr>
          </a:p>
          <a:p>
            <a:pPr marL="0" marR="0" lvl="0" indent="0" algn="ctr" rtl="0">
              <a:lnSpc>
                <a:spcPct val="110000"/>
              </a:lnSpc>
              <a:spcBef>
                <a:spcPts val="0"/>
              </a:spcBef>
              <a:spcAft>
                <a:spcPts val="0"/>
              </a:spcAft>
              <a:buClr>
                <a:srgbClr val="B4E6FF"/>
              </a:buClr>
              <a:buSzPts val="1300"/>
              <a:buFont typeface="Arial"/>
              <a:buNone/>
            </a:pPr>
            <a:r>
              <a:rPr lang="en-US" sz="1900" b="1">
                <a:solidFill>
                  <a:srgbClr val="B4E6FF"/>
                </a:solidFill>
                <a:latin typeface="Helvetica Neue"/>
                <a:ea typeface="Helvetica Neue"/>
                <a:cs typeface="Helvetica Neue"/>
                <a:sym typeface="Helvetica Neue"/>
              </a:rPr>
              <a:t>GSA - TTS - </a:t>
            </a:r>
            <a:r>
              <a:rPr lang="en-US" sz="1900" b="1" i="0" u="none" strike="noStrike" cap="none">
                <a:solidFill>
                  <a:srgbClr val="B4E6FF"/>
                </a:solidFill>
                <a:latin typeface="Helvetica Neue"/>
                <a:ea typeface="Helvetica Neue"/>
                <a:cs typeface="Helvetica Neue"/>
                <a:sym typeface="Helvetica Neue"/>
              </a:rPr>
              <a:t>Centers of Excellence </a:t>
            </a:r>
            <a:endParaRPr sz="2100" b="1" i="0" u="none" strike="noStrike" cap="none">
              <a:solidFill>
                <a:schemeClr val="dk1"/>
              </a:solidFill>
              <a:latin typeface="Helvetica Neue"/>
              <a:ea typeface="Helvetica Neue"/>
              <a:cs typeface="Helvetica Neue"/>
              <a:sym typeface="Helvetica Neue"/>
            </a:endParaRPr>
          </a:p>
          <a:p>
            <a:pPr marL="0" marR="0" lvl="0" indent="0" algn="l" rtl="0">
              <a:lnSpc>
                <a:spcPct val="110000"/>
              </a:lnSpc>
              <a:spcBef>
                <a:spcPts val="0"/>
              </a:spcBef>
              <a:spcAft>
                <a:spcPts val="0"/>
              </a:spcAft>
              <a:buClr>
                <a:schemeClr val="dk1"/>
              </a:buClr>
              <a:buSzPts val="1200"/>
              <a:buFont typeface="Arial"/>
              <a:buNone/>
            </a:pPr>
            <a:endParaRPr b="1" i="0" u="none" strike="noStrike" cap="none">
              <a:solidFill>
                <a:schemeClr val="lt1"/>
              </a:solidFill>
              <a:latin typeface="Arial"/>
              <a:ea typeface="Arial"/>
              <a:cs typeface="Arial"/>
              <a:sym typeface="Arial"/>
            </a:endParaRPr>
          </a:p>
          <a:p>
            <a:pPr marL="0" marR="0" lvl="0" indent="0" algn="l" rtl="0">
              <a:lnSpc>
                <a:spcPct val="110000"/>
              </a:lnSpc>
              <a:spcBef>
                <a:spcPts val="0"/>
              </a:spcBef>
              <a:spcAft>
                <a:spcPts val="0"/>
              </a:spcAft>
              <a:buClr>
                <a:schemeClr val="dk1"/>
              </a:buClr>
              <a:buSzPts val="1700"/>
              <a:buFont typeface="Arial"/>
              <a:buNone/>
            </a:pPr>
            <a:endParaRPr sz="1700" b="1" i="0" u="none" strike="noStrike" cap="none">
              <a:solidFill>
                <a:srgbClr val="1C304A"/>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a:off x="0" y="2687275"/>
            <a:ext cx="12192000" cy="1228800"/>
          </a:xfrm>
          <a:prstGeom prst="rect">
            <a:avLst/>
          </a:prstGeom>
        </p:spPr>
        <p:txBody>
          <a:bodyPr spcFirstLastPara="1" wrap="square" lIns="91425" tIns="45700" rIns="91425" bIns="45700" anchor="t" anchorCtr="0">
            <a:normAutofit fontScale="90000"/>
          </a:bodyPr>
          <a:lstStyle/>
          <a:p>
            <a:pPr marL="0" lvl="0" indent="0" algn="ctr" rtl="0">
              <a:spcBef>
                <a:spcPts val="0"/>
              </a:spcBef>
              <a:spcAft>
                <a:spcPts val="0"/>
              </a:spcAft>
              <a:buNone/>
            </a:pPr>
            <a:r>
              <a:rPr lang="en-US" dirty="0"/>
              <a:t>Innovation Adoption</a:t>
            </a:r>
            <a:endParaRPr dirty="0"/>
          </a:p>
          <a:p>
            <a:pPr marL="0" lvl="0" indent="0" algn="ctr" rtl="0">
              <a:spcBef>
                <a:spcPts val="0"/>
              </a:spcBef>
              <a:spcAft>
                <a:spcPts val="0"/>
              </a:spcAft>
              <a:buClr>
                <a:schemeClr val="dk1"/>
              </a:buClr>
              <a:buSzPct val="40573"/>
              <a:buFont typeface="Arial"/>
              <a:buNone/>
            </a:pPr>
            <a:r>
              <a:rPr lang="en-US" sz="2711" dirty="0">
                <a:solidFill>
                  <a:schemeClr val="lt1"/>
                </a:solidFill>
              </a:rPr>
              <a:t>We assess and address culture, conditions, and capabilities </a:t>
            </a:r>
            <a:endParaRPr sz="2711" dirty="0">
              <a:solidFill>
                <a:schemeClr val="lt1"/>
              </a:solidFill>
            </a:endParaRPr>
          </a:p>
          <a:p>
            <a:pPr marL="0" lvl="0" indent="0" algn="ctr" rtl="0">
              <a:spcBef>
                <a:spcPts val="0"/>
              </a:spcBef>
              <a:spcAft>
                <a:spcPts val="0"/>
              </a:spcAft>
              <a:buClr>
                <a:schemeClr val="dk1"/>
              </a:buClr>
              <a:buSzPct val="40573"/>
              <a:buFont typeface="Arial"/>
              <a:buNone/>
            </a:pPr>
            <a:r>
              <a:rPr lang="en-US" sz="2711" dirty="0">
                <a:solidFill>
                  <a:schemeClr val="lt1"/>
                </a:solidFill>
              </a:rPr>
              <a:t>to accelerate IT modernization and </a:t>
            </a:r>
            <a:endParaRPr sz="2711" dirty="0">
              <a:solidFill>
                <a:schemeClr val="lt1"/>
              </a:solidFill>
            </a:endParaRPr>
          </a:p>
          <a:p>
            <a:pPr marL="0" lvl="0" indent="0" algn="ctr" rtl="0">
              <a:spcBef>
                <a:spcPts val="0"/>
              </a:spcBef>
              <a:spcAft>
                <a:spcPts val="0"/>
              </a:spcAft>
              <a:buClr>
                <a:schemeClr val="dk1"/>
              </a:buClr>
              <a:buSzPct val="40573"/>
              <a:buFont typeface="Arial"/>
              <a:buNone/>
            </a:pPr>
            <a:r>
              <a:rPr lang="en-US" sz="2711" dirty="0">
                <a:solidFill>
                  <a:schemeClr val="lt1"/>
                </a:solidFill>
              </a:rPr>
              <a:t>successfully drive change now and in the future.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a:spLocks noGrp="1"/>
          </p:cNvSpPr>
          <p:nvPr>
            <p:ph type="title"/>
          </p:nvPr>
        </p:nvSpPr>
        <p:spPr>
          <a:xfrm>
            <a:off x="2602250" y="2352450"/>
            <a:ext cx="7110000" cy="13257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dirty="0"/>
              <a:t>Why do YOU care </a:t>
            </a:r>
            <a:endParaRPr dirty="0"/>
          </a:p>
          <a:p>
            <a:pPr marL="0" lvl="0" indent="0" algn="ctr" rtl="0">
              <a:spcBef>
                <a:spcPts val="0"/>
              </a:spcBef>
              <a:spcAft>
                <a:spcPts val="0"/>
              </a:spcAft>
              <a:buNone/>
            </a:pPr>
            <a:r>
              <a:rPr lang="en-US" dirty="0"/>
              <a:t>about storytelling?</a:t>
            </a:r>
            <a:endParaRPr dirty="0"/>
          </a:p>
        </p:txBody>
      </p:sp>
      <p:sp>
        <p:nvSpPr>
          <p:cNvPr id="283" name="Google Shape;283;p39"/>
          <p:cNvSpPr txBox="1">
            <a:spLocks noGrp="1"/>
          </p:cNvSpPr>
          <p:nvPr>
            <p:ph type="subTitle" idx="1"/>
          </p:nvPr>
        </p:nvSpPr>
        <p:spPr>
          <a:xfrm>
            <a:off x="3025100" y="826675"/>
            <a:ext cx="6264300" cy="424800"/>
          </a:xfrm>
          <a:prstGeom prst="rect">
            <a:avLst/>
          </a:prstGeom>
        </p:spPr>
        <p:txBody>
          <a:bodyPr spcFirstLastPara="1" wrap="square" lIns="91425" tIns="45700" rIns="91425" bIns="45700" anchor="ctr" anchorCtr="0">
            <a:spAutoFit/>
          </a:bodyPr>
          <a:lstStyle/>
          <a:p>
            <a:pPr marL="0" lvl="0" indent="0" algn="ctr" rtl="0">
              <a:spcBef>
                <a:spcPts val="1000"/>
              </a:spcBef>
              <a:spcAft>
                <a:spcPts val="0"/>
              </a:spcAft>
              <a:buNone/>
            </a:pPr>
            <a:r>
              <a:rPr lang="en-US"/>
              <a:t>CHAT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1578050" y="731700"/>
            <a:ext cx="8774100" cy="1124100"/>
          </a:xfrm>
          <a:prstGeom prst="rect">
            <a:avLst/>
          </a:prstGeom>
        </p:spPr>
        <p:txBody>
          <a:bodyPr spcFirstLastPara="1" wrap="square" lIns="91425" tIns="45700" rIns="91425" bIns="45700" anchor="t" anchorCtr="0">
            <a:normAutofit fontScale="90000"/>
          </a:bodyPr>
          <a:lstStyle/>
          <a:p>
            <a:pPr marL="0" lvl="0" indent="0" algn="l" rtl="0">
              <a:lnSpc>
                <a:spcPct val="115000"/>
              </a:lnSpc>
              <a:spcBef>
                <a:spcPts val="2000"/>
              </a:spcBef>
              <a:spcAft>
                <a:spcPts val="0"/>
              </a:spcAft>
              <a:buNone/>
            </a:pPr>
            <a:r>
              <a:rPr lang="en-US" sz="4800" dirty="0">
                <a:solidFill>
                  <a:srgbClr val="1C304A"/>
                </a:solidFill>
                <a:latin typeface="Source Sans Pro"/>
                <a:ea typeface="Source Sans Pro"/>
                <a:cs typeface="Source Sans Pro"/>
                <a:sym typeface="Source Sans Pro"/>
              </a:rPr>
              <a:t>What a Story Is &amp; </a:t>
            </a:r>
            <a:endParaRPr sz="4800" dirty="0">
              <a:solidFill>
                <a:srgbClr val="1C304A"/>
              </a:solidFill>
              <a:latin typeface="Source Sans Pro"/>
              <a:ea typeface="Source Sans Pro"/>
              <a:cs typeface="Source Sans Pro"/>
              <a:sym typeface="Source Sans Pro"/>
            </a:endParaRPr>
          </a:p>
          <a:p>
            <a:pPr marL="0" lvl="0" indent="0" algn="l" rtl="0">
              <a:lnSpc>
                <a:spcPct val="100000"/>
              </a:lnSpc>
              <a:spcBef>
                <a:spcPts val="1000"/>
              </a:spcBef>
              <a:spcAft>
                <a:spcPts val="0"/>
              </a:spcAft>
              <a:buNone/>
            </a:pPr>
            <a:r>
              <a:rPr lang="en-US" sz="4800" dirty="0">
                <a:solidFill>
                  <a:srgbClr val="1C304A"/>
                </a:solidFill>
                <a:latin typeface="Source Sans Pro"/>
                <a:ea typeface="Source Sans Pro"/>
                <a:cs typeface="Source Sans Pro"/>
                <a:sym typeface="Source Sans Pro"/>
              </a:rPr>
              <a:t>Why Storytelling Works</a:t>
            </a:r>
            <a:endParaRPr sz="4800" dirty="0">
              <a:solidFill>
                <a:srgbClr val="1C304A"/>
              </a:solidFill>
              <a:latin typeface="Source Sans Pro"/>
              <a:ea typeface="Source Sans Pro"/>
              <a:cs typeface="Source Sans Pro"/>
              <a:sym typeface="Source Sans Pro"/>
            </a:endParaRPr>
          </a:p>
          <a:p>
            <a:pPr marL="0" lvl="0" indent="0" algn="l" rtl="0">
              <a:spcBef>
                <a:spcPts val="1000"/>
              </a:spcBef>
              <a:spcAft>
                <a:spcPts val="0"/>
              </a:spcAft>
              <a:buNone/>
            </a:pPr>
            <a:endParaRPr dirty="0"/>
          </a:p>
        </p:txBody>
      </p:sp>
      <p:sp>
        <p:nvSpPr>
          <p:cNvPr id="289" name="Google Shape;289;p40"/>
          <p:cNvSpPr txBox="1">
            <a:spLocks noGrp="1"/>
          </p:cNvSpPr>
          <p:nvPr>
            <p:ph type="body" idx="1"/>
          </p:nvPr>
        </p:nvSpPr>
        <p:spPr>
          <a:xfrm>
            <a:off x="1578050" y="3817850"/>
            <a:ext cx="9993300" cy="2465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3600" dirty="0">
                <a:latin typeface="Helvetica"/>
                <a:ea typeface="Helvetica"/>
                <a:cs typeface="Helvetica"/>
                <a:sym typeface="Helvetica"/>
              </a:rPr>
              <a:t>The 2 things a story must do</a:t>
            </a:r>
            <a:endParaRPr sz="3600" dirty="0">
              <a:latin typeface="Helvetica"/>
              <a:ea typeface="Helvetica"/>
              <a:cs typeface="Helvetica"/>
              <a:sym typeface="Helvetica"/>
            </a:endParaRPr>
          </a:p>
          <a:p>
            <a:pPr marL="0" lvl="0" indent="0" algn="l" rtl="0">
              <a:spcBef>
                <a:spcPts val="3400"/>
              </a:spcBef>
              <a:spcAft>
                <a:spcPts val="0"/>
              </a:spcAft>
              <a:buNone/>
            </a:pPr>
            <a:r>
              <a:rPr lang="en-US" sz="3600" dirty="0">
                <a:latin typeface="Helvetica"/>
                <a:ea typeface="Helvetica"/>
                <a:cs typeface="Helvetica"/>
                <a:sym typeface="Helvetica"/>
              </a:rPr>
              <a:t>A bit about the neuroscience of stories</a:t>
            </a:r>
            <a:endParaRPr sz="3600" dirty="0">
              <a:latin typeface="Helvetica"/>
              <a:ea typeface="Helvetica"/>
              <a:cs typeface="Helvetica"/>
              <a:sym typeface="Helvetica"/>
            </a:endParaRPr>
          </a:p>
          <a:p>
            <a:pPr marL="0" lvl="0" indent="0" algn="l" rtl="0">
              <a:spcBef>
                <a:spcPts val="3400"/>
              </a:spcBef>
              <a:spcAft>
                <a:spcPts val="3400"/>
              </a:spcAft>
              <a:buNone/>
            </a:pPr>
            <a:endParaRPr dirty="0"/>
          </a:p>
        </p:txBody>
      </p:sp>
      <p:sp>
        <p:nvSpPr>
          <p:cNvPr id="290" name="Google Shape;290;p40"/>
          <p:cNvSpPr txBox="1"/>
          <p:nvPr/>
        </p:nvSpPr>
        <p:spPr>
          <a:xfrm>
            <a:off x="7942075" y="494900"/>
            <a:ext cx="3864900" cy="3373201"/>
          </a:xfrm>
          <a:prstGeom prst="rect">
            <a:avLst/>
          </a:prstGeom>
          <a:noFill/>
          <a:ln w="28575" cap="flat" cmpd="sng">
            <a:solidFill>
              <a:srgbClr val="026DAE"/>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700" i="1" dirty="0">
                <a:solidFill>
                  <a:srgbClr val="202124"/>
                </a:solidFill>
                <a:highlight>
                  <a:srgbClr val="FFFFFF"/>
                </a:highlight>
                <a:latin typeface="Helvetica"/>
                <a:ea typeface="Helvetica"/>
                <a:cs typeface="Helvetica"/>
                <a:sym typeface="Helvetica"/>
              </a:rPr>
              <a:t>“an account of imaginary or real people and events told for </a:t>
            </a:r>
            <a:r>
              <a:rPr lang="en-US" sz="2700" i="1" dirty="0">
                <a:solidFill>
                  <a:schemeClr val="tx1">
                    <a:lumMod val="65000"/>
                    <a:lumOff val="35000"/>
                  </a:schemeClr>
                </a:solidFill>
                <a:highlight>
                  <a:srgbClr val="FFFFFF"/>
                </a:highlight>
                <a:latin typeface="Helvetica"/>
                <a:ea typeface="Helvetica"/>
                <a:cs typeface="Helvetica"/>
                <a:sym typeface="Helvetica"/>
              </a:rPr>
              <a:t>[entertainment]” </a:t>
            </a:r>
            <a:r>
              <a:rPr lang="en-US" sz="2700" i="1" dirty="0">
                <a:solidFill>
                  <a:srgbClr val="202124"/>
                </a:solidFill>
                <a:highlight>
                  <a:srgbClr val="FFFFFF"/>
                </a:highlight>
                <a:latin typeface="Helvetica"/>
                <a:ea typeface="Helvetica"/>
                <a:cs typeface="Helvetica"/>
                <a:sym typeface="Helvetica"/>
              </a:rPr>
              <a:t>	</a:t>
            </a:r>
            <a:endParaRPr sz="2700" i="1" dirty="0">
              <a:solidFill>
                <a:srgbClr val="202124"/>
              </a:solidFill>
              <a:highlight>
                <a:srgbClr val="FFFFFF"/>
              </a:highlight>
              <a:latin typeface="Helvetica"/>
              <a:ea typeface="Helvetica"/>
              <a:cs typeface="Helvetica"/>
              <a:sym typeface="Helvetica"/>
            </a:endParaRPr>
          </a:p>
          <a:p>
            <a:pPr marL="0" lvl="0" indent="0" algn="r" rtl="0">
              <a:lnSpc>
                <a:spcPct val="90000"/>
              </a:lnSpc>
              <a:spcBef>
                <a:spcPts val="3400"/>
              </a:spcBef>
              <a:spcAft>
                <a:spcPts val="3400"/>
              </a:spcAft>
              <a:buClr>
                <a:schemeClr val="dk1"/>
              </a:buClr>
              <a:buSzPts val="1100"/>
              <a:buFont typeface="Arial"/>
              <a:buNone/>
            </a:pPr>
            <a:r>
              <a:rPr lang="en-US" sz="2600" dirty="0">
                <a:solidFill>
                  <a:srgbClr val="202124"/>
                </a:solidFill>
                <a:highlight>
                  <a:srgbClr val="FFFFFF"/>
                </a:highlight>
                <a:latin typeface="Helvetica"/>
                <a:ea typeface="Helvetica"/>
                <a:cs typeface="Helvetica"/>
                <a:sym typeface="Helvetica"/>
              </a:rPr>
              <a:t>		</a:t>
            </a:r>
            <a:r>
              <a:rPr lang="en-US" sz="2400" dirty="0">
                <a:solidFill>
                  <a:srgbClr val="202124"/>
                </a:solidFill>
                <a:highlight>
                  <a:srgbClr val="FFFFFF"/>
                </a:highlight>
                <a:latin typeface="Helvetica"/>
                <a:ea typeface="Helvetica"/>
                <a:cs typeface="Helvetica"/>
                <a:sym typeface="Helvetica"/>
              </a:rPr>
              <a:t>- Oxford Definitions</a:t>
            </a:r>
            <a:endParaRPr sz="2400" dirty="0">
              <a:latin typeface="Helvetica Neue"/>
              <a:ea typeface="Helvetica Neue"/>
              <a:cs typeface="Helvetica Neue"/>
              <a:sym typeface="Helvetica Neue"/>
            </a:endParaRPr>
          </a:p>
        </p:txBody>
      </p:sp>
      <p:cxnSp>
        <p:nvCxnSpPr>
          <p:cNvPr id="291" name="Google Shape;291;p40">
            <a:extLst>
              <a:ext uri="{C183D7F6-B498-43B3-948B-1728B52AA6E4}">
                <adec:decorative xmlns:adec="http://schemas.microsoft.com/office/drawing/2017/decorative" val="1"/>
              </a:ext>
            </a:extLst>
          </p:cNvPr>
          <p:cNvCxnSpPr/>
          <p:nvPr/>
        </p:nvCxnSpPr>
        <p:spPr>
          <a:xfrm>
            <a:off x="1743950" y="3157975"/>
            <a:ext cx="5561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2229200" y="2352450"/>
            <a:ext cx="8084400" cy="1325700"/>
          </a:xfrm>
          <a:prstGeom prst="rect">
            <a:avLst/>
          </a:prstGeom>
        </p:spPr>
        <p:txBody>
          <a:bodyPr spcFirstLastPara="1" wrap="square" lIns="0" tIns="0" rIns="0" bIns="0" anchor="ctr" anchorCtr="0">
            <a:normAutofit fontScale="90000"/>
          </a:bodyPr>
          <a:lstStyle/>
          <a:p>
            <a:pPr marL="0" lvl="0" indent="0" algn="ctr" rtl="0">
              <a:spcBef>
                <a:spcPts val="0"/>
              </a:spcBef>
              <a:spcAft>
                <a:spcPts val="0"/>
              </a:spcAft>
              <a:buNone/>
            </a:pPr>
            <a:r>
              <a:rPr lang="en-US"/>
              <a:t>What 2 things </a:t>
            </a:r>
            <a:endParaRPr/>
          </a:p>
          <a:p>
            <a:pPr marL="0" lvl="0" indent="0" algn="ctr" rtl="0">
              <a:spcBef>
                <a:spcPts val="0"/>
              </a:spcBef>
              <a:spcAft>
                <a:spcPts val="0"/>
              </a:spcAft>
              <a:buNone/>
            </a:pPr>
            <a:r>
              <a:rPr lang="en-US"/>
              <a:t>must a story do </a:t>
            </a:r>
            <a:r>
              <a:rPr lang="en-US" sz="3733"/>
              <a:t>(for your audience)</a:t>
            </a:r>
            <a:r>
              <a:rPr lang="en-US"/>
              <a:t>?</a:t>
            </a:r>
            <a:endParaRPr/>
          </a:p>
        </p:txBody>
      </p:sp>
      <p:sp>
        <p:nvSpPr>
          <p:cNvPr id="297" name="Google Shape;297;p41"/>
          <p:cNvSpPr txBox="1">
            <a:spLocks noGrp="1"/>
          </p:cNvSpPr>
          <p:nvPr>
            <p:ph type="subTitle" idx="1"/>
          </p:nvPr>
        </p:nvSpPr>
        <p:spPr>
          <a:xfrm>
            <a:off x="3025100" y="826675"/>
            <a:ext cx="6264300" cy="424800"/>
          </a:xfrm>
          <a:prstGeom prst="rect">
            <a:avLst/>
          </a:prstGeom>
        </p:spPr>
        <p:txBody>
          <a:bodyPr spcFirstLastPara="1" wrap="square" lIns="91425" tIns="45700" rIns="91425" bIns="45700" anchor="ctr" anchorCtr="0">
            <a:spAutoFit/>
          </a:bodyPr>
          <a:lstStyle/>
          <a:p>
            <a:pPr marL="0" lvl="0" indent="0" algn="ctr" rtl="0">
              <a:spcBef>
                <a:spcPts val="1000"/>
              </a:spcBef>
              <a:spcAft>
                <a:spcPts val="0"/>
              </a:spcAft>
              <a:buNone/>
            </a:pPr>
            <a:r>
              <a:rPr lang="en-US"/>
              <a:t>CHAT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p:nvPr>
        </p:nvSpPr>
        <p:spPr>
          <a:xfrm>
            <a:off x="585225" y="833000"/>
            <a:ext cx="6968100" cy="8082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dirty="0"/>
              <a:t>The 2 Things a Story Must Do</a:t>
            </a:r>
            <a:endParaRPr dirty="0"/>
          </a:p>
        </p:txBody>
      </p:sp>
      <p:sp>
        <p:nvSpPr>
          <p:cNvPr id="303" name="Google Shape;303;p42"/>
          <p:cNvSpPr txBox="1">
            <a:spLocks noGrp="1"/>
          </p:cNvSpPr>
          <p:nvPr>
            <p:ph type="subTitle" idx="3"/>
          </p:nvPr>
        </p:nvSpPr>
        <p:spPr>
          <a:xfrm>
            <a:off x="1371850" y="2356500"/>
            <a:ext cx="2562000" cy="628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4400" b="0">
                <a:solidFill>
                  <a:schemeClr val="dk1"/>
                </a:solidFill>
                <a:latin typeface="Source Sans Pro"/>
                <a:ea typeface="Source Sans Pro"/>
                <a:cs typeface="Source Sans Pro"/>
                <a:sym typeface="Source Sans Pro"/>
              </a:rPr>
              <a:t>Capture and hold our attention</a:t>
            </a:r>
            <a:endParaRPr sz="4400"/>
          </a:p>
        </p:txBody>
      </p:sp>
      <p:sp>
        <p:nvSpPr>
          <p:cNvPr id="304" name="Google Shape;304;p42"/>
          <p:cNvSpPr txBox="1">
            <a:spLocks noGrp="1"/>
          </p:cNvSpPr>
          <p:nvPr>
            <p:ph type="subTitle" idx="4"/>
          </p:nvPr>
        </p:nvSpPr>
        <p:spPr>
          <a:xfrm>
            <a:off x="4991350" y="2356500"/>
            <a:ext cx="2562000" cy="628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4400" b="0">
                <a:solidFill>
                  <a:schemeClr val="dk1"/>
                </a:solidFill>
                <a:latin typeface="Source Sans Pro"/>
                <a:ea typeface="Source Sans Pro"/>
                <a:cs typeface="Source Sans Pro"/>
                <a:sym typeface="Source Sans Pro"/>
              </a:rPr>
              <a:t>Transport us to the character’s world</a:t>
            </a:r>
            <a:endParaRPr sz="4400"/>
          </a:p>
        </p:txBody>
      </p:sp>
      <p:sp>
        <p:nvSpPr>
          <p:cNvPr id="305" name="Google Shape;305;p42"/>
          <p:cNvSpPr txBox="1">
            <a:spLocks noGrp="1"/>
          </p:cNvSpPr>
          <p:nvPr>
            <p:ph type="subTitle" idx="5"/>
          </p:nvPr>
        </p:nvSpPr>
        <p:spPr>
          <a:xfrm>
            <a:off x="8591800" y="2356500"/>
            <a:ext cx="3097200" cy="628800"/>
          </a:xfrm>
          <a:prstGeom prst="rect">
            <a:avLst/>
          </a:prstGeom>
        </p:spPr>
        <p:txBody>
          <a:bodyPr spcFirstLastPara="1" wrap="square" lIns="0" tIns="91425" rIns="0" bIns="91425" anchor="t" anchorCtr="0">
            <a:noAutofit/>
          </a:bodyPr>
          <a:lstStyle/>
          <a:p>
            <a:pPr marL="0" lvl="0" indent="0" algn="l" rtl="0">
              <a:spcBef>
                <a:spcPts val="1000"/>
              </a:spcBef>
              <a:spcAft>
                <a:spcPts val="0"/>
              </a:spcAft>
              <a:buNone/>
            </a:pPr>
            <a:r>
              <a:rPr lang="en-US" sz="4400" b="0">
                <a:solidFill>
                  <a:srgbClr val="85898A"/>
                </a:solidFill>
              </a:rPr>
              <a:t>[</a:t>
            </a:r>
            <a:r>
              <a:rPr lang="en-US" sz="4400" b="0">
                <a:solidFill>
                  <a:srgbClr val="85898A"/>
                </a:solidFill>
                <a:latin typeface="Source Sans Pro"/>
                <a:ea typeface="Source Sans Pro"/>
                <a:cs typeface="Source Sans Pro"/>
                <a:sym typeface="Source Sans Pro"/>
              </a:rPr>
              <a:t>Insert your specific purpose here]</a:t>
            </a:r>
            <a:endParaRPr sz="4400" b="0">
              <a:solidFill>
                <a:srgbClr val="85898A"/>
              </a:solidFill>
              <a:latin typeface="Source Sans Pro"/>
              <a:ea typeface="Source Sans Pro"/>
              <a:cs typeface="Source Sans Pro"/>
              <a:sym typeface="Source Sans Pro"/>
            </a:endParaRPr>
          </a:p>
        </p:txBody>
      </p:sp>
      <p:cxnSp>
        <p:nvCxnSpPr>
          <p:cNvPr id="306" name="Google Shape;306;p42">
            <a:extLst>
              <a:ext uri="{C183D7F6-B498-43B3-948B-1728B52AA6E4}">
                <adec:decorative xmlns:adec="http://schemas.microsoft.com/office/drawing/2017/decorative" val="1"/>
              </a:ext>
            </a:extLst>
          </p:cNvPr>
          <p:cNvCxnSpPr/>
          <p:nvPr/>
        </p:nvCxnSpPr>
        <p:spPr>
          <a:xfrm flipH="1">
            <a:off x="7659200" y="840050"/>
            <a:ext cx="12000" cy="4654800"/>
          </a:xfrm>
          <a:prstGeom prst="straightConnector1">
            <a:avLst/>
          </a:prstGeom>
          <a:noFill/>
          <a:ln w="38100" cap="flat" cmpd="sng">
            <a:solidFill>
              <a:srgbClr val="026DAE"/>
            </a:solidFill>
            <a:prstDash val="solid"/>
            <a:round/>
            <a:headEnd type="none" w="med" len="med"/>
            <a:tailEnd type="none" w="med" len="med"/>
          </a:ln>
        </p:spPr>
      </p:cxnSp>
      <p:sp>
        <p:nvSpPr>
          <p:cNvPr id="307" name="Google Shape;307;p42"/>
          <p:cNvSpPr txBox="1"/>
          <p:nvPr/>
        </p:nvSpPr>
        <p:spPr>
          <a:xfrm>
            <a:off x="7965650" y="840050"/>
            <a:ext cx="30972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dk1"/>
              </a:buClr>
              <a:buSzPts val="1100"/>
              <a:buFont typeface="Arial"/>
              <a:buNone/>
            </a:pPr>
            <a:r>
              <a:rPr lang="en-US" sz="4400">
                <a:solidFill>
                  <a:srgbClr val="888888"/>
                </a:solidFill>
                <a:latin typeface="Helvetica Neue"/>
                <a:ea typeface="Helvetica Neue"/>
                <a:cs typeface="Helvetica Neue"/>
                <a:sym typeface="Helvetica Neue"/>
              </a:rPr>
              <a:t>BONUS! </a:t>
            </a:r>
            <a:endParaRPr>
              <a:solidFill>
                <a:srgbClr val="888888"/>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2" name="Title 1">
            <a:extLst>
              <a:ext uri="{FF2B5EF4-FFF2-40B4-BE49-F238E27FC236}">
                <a16:creationId xmlns:a16="http://schemas.microsoft.com/office/drawing/2014/main" id="{B1C4C8A7-B3B8-4C35-AAE3-C64464A004E2}"/>
              </a:ext>
            </a:extLst>
          </p:cNvPr>
          <p:cNvSpPr>
            <a:spLocks noGrp="1"/>
          </p:cNvSpPr>
          <p:nvPr>
            <p:ph type="title"/>
          </p:nvPr>
        </p:nvSpPr>
        <p:spPr>
          <a:xfrm>
            <a:off x="573075" y="-1890745"/>
            <a:ext cx="10515600" cy="808200"/>
          </a:xfrm>
        </p:spPr>
        <p:txBody>
          <a:bodyPr/>
          <a:lstStyle/>
          <a:p>
            <a:r>
              <a:rPr lang="en-US" dirty="0"/>
              <a:t>How Storytelling Affects the Brain</a:t>
            </a:r>
          </a:p>
        </p:txBody>
      </p:sp>
      <p:pic>
        <p:nvPicPr>
          <p:cNvPr id="312" name="Google Shape;312;p43" descr="Infographic that states: Stories activate multiple parts of the brain, including those responsible for learning, memory, and emotion.&#10;Neural Coupling: A story activates parts of the brain that allows the listener to turn the story into their own ideas and experience thanks to a process called neural coupling.&#10;Mirroring: Listeners will not only experience the similar brain activity to each other, but also to the speaker.&#10;Dopamine: The brain releases dopamine into the system when it experiences an emotionally charged event, making it easier to remember and with greater accuracy.&#10;Cortex Activity: When processing facts, the two areas of the brain are activated (Broca’s (speech production) and Wernicke’s (language comprehension) area). A well-told story can engage many additional areas, including the motor cortex, sensory cortex, and frontal cortex.&#10;"/>
          <p:cNvPicPr preferRelativeResize="0"/>
          <p:nvPr/>
        </p:nvPicPr>
        <p:blipFill>
          <a:blip r:embed="rId3">
            <a:alphaModFix/>
          </a:blip>
          <a:stretch>
            <a:fillRect/>
          </a:stretch>
        </p:blipFill>
        <p:spPr>
          <a:xfrm>
            <a:off x="573075" y="271150"/>
            <a:ext cx="11018950" cy="62132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2731</Words>
  <Application>Microsoft Macintosh PowerPoint</Application>
  <PresentationFormat>Widescreen</PresentationFormat>
  <Paragraphs>280</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Helvetica</vt:lpstr>
      <vt:lpstr>Helvetica Neue</vt:lpstr>
      <vt:lpstr>Oswald</vt:lpstr>
      <vt:lpstr>Proxima Nova</vt:lpstr>
      <vt:lpstr>Roboto</vt:lpstr>
      <vt:lpstr>Source Sans Pro</vt:lpstr>
      <vt:lpstr>Office Theme</vt:lpstr>
      <vt:lpstr>Using Plain Language To Tell Our Stories Use templates to craft simple stories with purpose. </vt:lpstr>
      <vt:lpstr>Today’s Workshop</vt:lpstr>
      <vt:lpstr>Overview</vt:lpstr>
      <vt:lpstr>Innovation Adoption We assess and address culture, conditions, and capabilities  to accelerate IT modernization and  successfully drive change now and in the future. </vt:lpstr>
      <vt:lpstr>Why do YOU care  about storytelling?</vt:lpstr>
      <vt:lpstr>What a Story Is &amp;  Why Storytelling Works </vt:lpstr>
      <vt:lpstr>What 2 things  must a story do (for your audience)?</vt:lpstr>
      <vt:lpstr>The 2 Things a Story Must Do</vt:lpstr>
      <vt:lpstr>How Storytelling Affects the Brain</vt:lpstr>
      <vt:lpstr>Which plain language principles, guidelines or tips help you  stimulate brain activity capture &amp; hold your audience’s attention transport your audience to the character’s world</vt:lpstr>
      <vt:lpstr>RECAP What a Story Is &amp;  Why Storytelling Works </vt:lpstr>
      <vt:lpstr>Conceptual Case Study </vt:lpstr>
      <vt:lpstr>Ingredients of a Story </vt:lpstr>
      <vt:lpstr>What 3 things  must a story include?  (think necessary ingredients)</vt:lpstr>
      <vt:lpstr>Main Ingredients of a Story</vt:lpstr>
      <vt:lpstr>What counts as a Fact?</vt:lpstr>
      <vt:lpstr>Cause and Effect</vt:lpstr>
      <vt:lpstr>Root Cause Diagrams</vt:lpstr>
      <vt:lpstr>RECAP Ingredients of a Story </vt:lpstr>
      <vt:lpstr>How to assemble a delicious a Story </vt:lpstr>
      <vt:lpstr>PAM: Basic</vt:lpstr>
      <vt:lpstr>PAM: Lightly Guided</vt:lpstr>
      <vt:lpstr>PAM: 3-in-1</vt:lpstr>
      <vt:lpstr>Which template are you most likely to use most often and why?</vt:lpstr>
      <vt:lpstr>Story Arcs</vt:lpstr>
      <vt:lpstr>Story Boards</vt:lpstr>
      <vt:lpstr>Three-Act Structure</vt:lpstr>
      <vt:lpstr>Sparkline</vt:lpstr>
      <vt:lpstr>The Story Scaffold</vt:lpstr>
      <vt:lpstr>5-Slide Story Guide</vt:lpstr>
      <vt:lpstr>Which story template are you most likely to for your high-stakes story?</vt:lpstr>
      <vt:lpstr>RECAP How to Assemble a Delicious Story </vt:lpstr>
      <vt:lpstr>Review of Today’s Workshop</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Plain Language To Tell Our Stories Use templates to craft simple stories with purpose. </dc:title>
  <cp:lastModifiedBy>Microsoft Office User</cp:lastModifiedBy>
  <cp:revision>2</cp:revision>
  <dcterms:modified xsi:type="dcterms:W3CDTF">2021-08-18T15:00:21Z</dcterms:modified>
</cp:coreProperties>
</file>